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4.xml" ContentType="application/vnd.openxmlformats-officedocument.presentationml.notesSlide+xml"/>
  <Override PartName="/ppt/ink/ink9.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44" r:id="rId1"/>
  </p:sldMasterIdLst>
  <p:notesMasterIdLst>
    <p:notesMasterId r:id="rId34"/>
  </p:notesMasterIdLst>
  <p:sldIdLst>
    <p:sldId id="256" r:id="rId2"/>
    <p:sldId id="280" r:id="rId3"/>
    <p:sldId id="257" r:id="rId4"/>
    <p:sldId id="283" r:id="rId5"/>
    <p:sldId id="284" r:id="rId6"/>
    <p:sldId id="292" r:id="rId7"/>
    <p:sldId id="287" r:id="rId8"/>
    <p:sldId id="270" r:id="rId9"/>
    <p:sldId id="288" r:id="rId10"/>
    <p:sldId id="297" r:id="rId11"/>
    <p:sldId id="289" r:id="rId12"/>
    <p:sldId id="290" r:id="rId13"/>
    <p:sldId id="291" r:id="rId14"/>
    <p:sldId id="269" r:id="rId15"/>
    <p:sldId id="285" r:id="rId16"/>
    <p:sldId id="276" r:id="rId17"/>
    <p:sldId id="266" r:id="rId18"/>
    <p:sldId id="260" r:id="rId19"/>
    <p:sldId id="277" r:id="rId20"/>
    <p:sldId id="278" r:id="rId21"/>
    <p:sldId id="281" r:id="rId22"/>
    <p:sldId id="282" r:id="rId23"/>
    <p:sldId id="265" r:id="rId24"/>
    <p:sldId id="294" r:id="rId25"/>
    <p:sldId id="261" r:id="rId26"/>
    <p:sldId id="263" r:id="rId27"/>
    <p:sldId id="296" r:id="rId28"/>
    <p:sldId id="262" r:id="rId29"/>
    <p:sldId id="295" r:id="rId30"/>
    <p:sldId id="286" r:id="rId31"/>
    <p:sldId id="293" r:id="rId32"/>
    <p:sldId id="27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5087"/>
    <a:srgbClr val="F6F7F9"/>
    <a:srgbClr val="440754"/>
    <a:srgbClr val="0C3279"/>
    <a:srgbClr val="7C5383"/>
    <a:srgbClr val="46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AA76C3-A279-488B-A3CE-69925BAF52D6}" v="54" dt="2021-05-18T01:54:34.661"/>
    <p1510:client id="{2776CF75-D481-4C5E-B1FF-E5813D92D336}" v="351" dt="2021-05-18T02:13:34.492"/>
    <p1510:client id="{3EFFE871-3F7E-4DEC-B107-B00BA1049D54}" v="92" dt="2021-05-17T20:25:24.504"/>
    <p1510:client id="{67F76FE4-E38B-46A0-94AD-98C57BD57AB3}" v="145" dt="2021-05-17T21:50:40.628"/>
    <p1510:client id="{9B48D54B-0E0A-4705-A025-4865B2742393}" v="42" dt="2021-05-17T20:02:07.702"/>
    <p1510:client id="{FB483725-5533-44F4-95D0-86F4332332C5}" v="11" dt="2021-05-17T21:00:31.737"/>
    <p1510:client id="{FBE182AA-1E39-4C75-AB00-282BB489622A}" v="7" dt="2021-05-17T21:21:09.620"/>
    <p1510:client id="{FD4990DD-4143-4892-A65B-E444CEFA0DAC}" v="1" dt="2021-05-17T21:07:35.5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63" d="100"/>
          <a:sy n="63" d="100"/>
        </p:scale>
        <p:origin x="78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WLAH AL-SHUBATI" userId="S::19701557@emu.edu.tr::68f25605-f38a-46ee-90e6-43a41ba46d69" providerId="AD" clId="Web-{9B48D54B-0E0A-4705-A025-4865B2742393}"/>
    <pc:docChg chg="modSld">
      <pc:chgData name="KHAWLAH AL-SHUBATI" userId="S::19701557@emu.edu.tr::68f25605-f38a-46ee-90e6-43a41ba46d69" providerId="AD" clId="Web-{9B48D54B-0E0A-4705-A025-4865B2742393}" dt="2021-05-17T20:02:07.702" v="23" actId="14100"/>
      <pc:docMkLst>
        <pc:docMk/>
      </pc:docMkLst>
      <pc:sldChg chg="addSp delSp modSp delAnim">
        <pc:chgData name="KHAWLAH AL-SHUBATI" userId="S::19701557@emu.edu.tr::68f25605-f38a-46ee-90e6-43a41ba46d69" providerId="AD" clId="Web-{9B48D54B-0E0A-4705-A025-4865B2742393}" dt="2021-05-17T20:02:07.702" v="23" actId="14100"/>
        <pc:sldMkLst>
          <pc:docMk/>
          <pc:sldMk cId="908069541" sldId="270"/>
        </pc:sldMkLst>
        <pc:spChg chg="add del mod">
          <ac:chgData name="KHAWLAH AL-SHUBATI" userId="S::19701557@emu.edu.tr::68f25605-f38a-46ee-90e6-43a41ba46d69" providerId="AD" clId="Web-{9B48D54B-0E0A-4705-A025-4865B2742393}" dt="2021-05-17T20:01:33.124" v="18"/>
          <ac:spMkLst>
            <pc:docMk/>
            <pc:sldMk cId="908069541" sldId="270"/>
            <ac:spMk id="4" creationId="{6E0D3378-3AC2-468D-A869-02B52E3243F9}"/>
          </ac:spMkLst>
        </pc:spChg>
        <pc:picChg chg="del">
          <ac:chgData name="KHAWLAH AL-SHUBATI" userId="S::19701557@emu.edu.tr::68f25605-f38a-46ee-90e6-43a41ba46d69" providerId="AD" clId="Web-{9B48D54B-0E0A-4705-A025-4865B2742393}" dt="2021-05-17T20:01:25.420" v="17"/>
          <ac:picMkLst>
            <pc:docMk/>
            <pc:sldMk cId="908069541" sldId="270"/>
            <ac:picMk id="5" creationId="{F2E2BFF8-B8BF-4A27-8B03-82E5844F6DF8}"/>
          </ac:picMkLst>
        </pc:picChg>
        <pc:picChg chg="add mod ord">
          <ac:chgData name="KHAWLAH AL-SHUBATI" userId="S::19701557@emu.edu.tr::68f25605-f38a-46ee-90e6-43a41ba46d69" providerId="AD" clId="Web-{9B48D54B-0E0A-4705-A025-4865B2742393}" dt="2021-05-17T20:02:07.702" v="23" actId="14100"/>
          <ac:picMkLst>
            <pc:docMk/>
            <pc:sldMk cId="908069541" sldId="270"/>
            <ac:picMk id="7" creationId="{EC22410F-A4AF-48CB-8B9E-12AFB170E60A}"/>
          </ac:picMkLst>
        </pc:picChg>
      </pc:sldChg>
      <pc:sldChg chg="addSp delSp modSp">
        <pc:chgData name="KHAWLAH AL-SHUBATI" userId="S::19701557@emu.edu.tr::68f25605-f38a-46ee-90e6-43a41ba46d69" providerId="AD" clId="Web-{9B48D54B-0E0A-4705-A025-4865B2742393}" dt="2021-05-17T20:01:57.952" v="22" actId="20577"/>
        <pc:sldMkLst>
          <pc:docMk/>
          <pc:sldMk cId="908534071" sldId="271"/>
        </pc:sldMkLst>
        <pc:spChg chg="mod">
          <ac:chgData name="KHAWLAH AL-SHUBATI" userId="S::19701557@emu.edu.tr::68f25605-f38a-46ee-90e6-43a41ba46d69" providerId="AD" clId="Web-{9B48D54B-0E0A-4705-A025-4865B2742393}" dt="2021-05-17T20:01:57.952" v="22" actId="20577"/>
          <ac:spMkLst>
            <pc:docMk/>
            <pc:sldMk cId="908534071" sldId="271"/>
            <ac:spMk id="2" creationId="{9966F26F-C17C-4273-81F5-4110E69F73E6}"/>
          </ac:spMkLst>
        </pc:spChg>
        <pc:spChg chg="del">
          <ac:chgData name="KHAWLAH AL-SHUBATI" userId="S::19701557@emu.edu.tr::68f25605-f38a-46ee-90e6-43a41ba46d69" providerId="AD" clId="Web-{9B48D54B-0E0A-4705-A025-4865B2742393}" dt="2021-05-17T20:00:48.264" v="11"/>
          <ac:spMkLst>
            <pc:docMk/>
            <pc:sldMk cId="908534071" sldId="271"/>
            <ac:spMk id="3" creationId="{E4413DA8-EF24-4A4A-8498-2A08F2A3C11F}"/>
          </ac:spMkLst>
        </pc:spChg>
        <pc:picChg chg="add mod ord">
          <ac:chgData name="KHAWLAH AL-SHUBATI" userId="S::19701557@emu.edu.tr::68f25605-f38a-46ee-90e6-43a41ba46d69" providerId="AD" clId="Web-{9B48D54B-0E0A-4705-A025-4865B2742393}" dt="2021-05-17T20:01:10.405" v="16" actId="1076"/>
          <ac:picMkLst>
            <pc:docMk/>
            <pc:sldMk cId="908534071" sldId="271"/>
            <ac:picMk id="4" creationId="{53242433-1F98-4EB3-9AAD-0273AF252F58}"/>
          </ac:picMkLst>
        </pc:picChg>
      </pc:sldChg>
    </pc:docChg>
  </pc:docChgLst>
  <pc:docChgLst>
    <pc:chgData name="KHAWLAH AL-SHUBATI" userId="S::19701557@emu.edu.tr::68f25605-f38a-46ee-90e6-43a41ba46d69" providerId="AD" clId="Web-{08AA76C3-A279-488B-A3CE-69925BAF52D6}"/>
    <pc:docChg chg="modSld">
      <pc:chgData name="KHAWLAH AL-SHUBATI" userId="S::19701557@emu.edu.tr::68f25605-f38a-46ee-90e6-43a41ba46d69" providerId="AD" clId="Web-{08AA76C3-A279-488B-A3CE-69925BAF52D6}" dt="2021-05-18T01:54:34.661" v="38"/>
      <pc:docMkLst>
        <pc:docMk/>
      </pc:docMkLst>
      <pc:sldChg chg="addSp delSp modSp">
        <pc:chgData name="KHAWLAH AL-SHUBATI" userId="S::19701557@emu.edu.tr::68f25605-f38a-46ee-90e6-43a41ba46d69" providerId="AD" clId="Web-{08AA76C3-A279-488B-A3CE-69925BAF52D6}" dt="2021-05-18T01:54:34.661" v="38"/>
        <pc:sldMkLst>
          <pc:docMk/>
          <pc:sldMk cId="50671369" sldId="265"/>
        </pc:sldMkLst>
        <pc:spChg chg="mod">
          <ac:chgData name="KHAWLAH AL-SHUBATI" userId="S::19701557@emu.edu.tr::68f25605-f38a-46ee-90e6-43a41ba46d69" providerId="AD" clId="Web-{08AA76C3-A279-488B-A3CE-69925BAF52D6}" dt="2021-05-18T01:50:14.655" v="11" actId="20577"/>
          <ac:spMkLst>
            <pc:docMk/>
            <pc:sldMk cId="50671369" sldId="265"/>
            <ac:spMk id="2" creationId="{14A4421B-9196-4BD2-8BE6-64D6EFBE9400}"/>
          </ac:spMkLst>
        </pc:spChg>
        <pc:spChg chg="del">
          <ac:chgData name="KHAWLAH AL-SHUBATI" userId="S::19701557@emu.edu.tr::68f25605-f38a-46ee-90e6-43a41ba46d69" providerId="AD" clId="Web-{08AA76C3-A279-488B-A3CE-69925BAF52D6}" dt="2021-05-18T01:50:36.827" v="12"/>
          <ac:spMkLst>
            <pc:docMk/>
            <pc:sldMk cId="50671369" sldId="265"/>
            <ac:spMk id="3" creationId="{DF120469-F2F6-4FE3-8712-DC57A57208FC}"/>
          </ac:spMkLst>
        </pc:spChg>
        <pc:picChg chg="add mod ord">
          <ac:chgData name="KHAWLAH AL-SHUBATI" userId="S::19701557@emu.edu.tr::68f25605-f38a-46ee-90e6-43a41ba46d69" providerId="AD" clId="Web-{08AA76C3-A279-488B-A3CE-69925BAF52D6}" dt="2021-05-18T01:52:49.455" v="17" actId="1076"/>
          <ac:picMkLst>
            <pc:docMk/>
            <pc:sldMk cId="50671369" sldId="265"/>
            <ac:picMk id="5" creationId="{563CF8B7-A33B-4ACB-8A17-EB15B59A0C78}"/>
          </ac:picMkLst>
        </pc:picChg>
        <pc:inkChg chg="add del">
          <ac:chgData name="KHAWLAH AL-SHUBATI" userId="S::19701557@emu.edu.tr::68f25605-f38a-46ee-90e6-43a41ba46d69" providerId="AD" clId="Web-{08AA76C3-A279-488B-A3CE-69925BAF52D6}" dt="2021-05-18T01:53:23.706" v="24"/>
          <ac:inkMkLst>
            <pc:docMk/>
            <pc:sldMk cId="50671369" sldId="265"/>
            <ac:inkMk id="8" creationId="{7C03FC7A-3D53-429F-A337-C6CD928A6675}"/>
          </ac:inkMkLst>
        </pc:inkChg>
        <pc:inkChg chg="add del">
          <ac:chgData name="KHAWLAH AL-SHUBATI" userId="S::19701557@emu.edu.tr::68f25605-f38a-46ee-90e6-43a41ba46d69" providerId="AD" clId="Web-{08AA76C3-A279-488B-A3CE-69925BAF52D6}" dt="2021-05-18T01:53:22.394" v="23"/>
          <ac:inkMkLst>
            <pc:docMk/>
            <pc:sldMk cId="50671369" sldId="265"/>
            <ac:inkMk id="9" creationId="{712B2BA9-3123-4702-960E-1E6289BFF7E2}"/>
          </ac:inkMkLst>
        </pc:inkChg>
        <pc:inkChg chg="add del">
          <ac:chgData name="KHAWLAH AL-SHUBATI" userId="S::19701557@emu.edu.tr::68f25605-f38a-46ee-90e6-43a41ba46d69" providerId="AD" clId="Web-{08AA76C3-A279-488B-A3CE-69925BAF52D6}" dt="2021-05-18T01:54:15.035" v="36"/>
          <ac:inkMkLst>
            <pc:docMk/>
            <pc:sldMk cId="50671369" sldId="265"/>
            <ac:inkMk id="10" creationId="{E587B99A-6209-453F-AC38-B43F377A4913}"/>
          </ac:inkMkLst>
        </pc:inkChg>
        <pc:inkChg chg="add del">
          <ac:chgData name="KHAWLAH AL-SHUBATI" userId="S::19701557@emu.edu.tr::68f25605-f38a-46ee-90e6-43a41ba46d69" providerId="AD" clId="Web-{08AA76C3-A279-488B-A3CE-69925BAF52D6}" dt="2021-05-18T01:53:42.550" v="27"/>
          <ac:inkMkLst>
            <pc:docMk/>
            <pc:sldMk cId="50671369" sldId="265"/>
            <ac:inkMk id="11" creationId="{6C8A57DE-1974-4D56-AF35-736F3DA47400}"/>
          </ac:inkMkLst>
        </pc:inkChg>
        <pc:inkChg chg="add del">
          <ac:chgData name="KHAWLAH AL-SHUBATI" userId="S::19701557@emu.edu.tr::68f25605-f38a-46ee-90e6-43a41ba46d69" providerId="AD" clId="Web-{08AA76C3-A279-488B-A3CE-69925BAF52D6}" dt="2021-05-18T01:54:13.926" v="35"/>
          <ac:inkMkLst>
            <pc:docMk/>
            <pc:sldMk cId="50671369" sldId="265"/>
            <ac:inkMk id="12" creationId="{DF79ADB9-7587-4A24-BD60-9D836CE2FF88}"/>
          </ac:inkMkLst>
        </pc:inkChg>
        <pc:inkChg chg="add del">
          <ac:chgData name="KHAWLAH AL-SHUBATI" userId="S::19701557@emu.edu.tr::68f25605-f38a-46ee-90e6-43a41ba46d69" providerId="AD" clId="Web-{08AA76C3-A279-488B-A3CE-69925BAF52D6}" dt="2021-05-18T01:54:05.738" v="33"/>
          <ac:inkMkLst>
            <pc:docMk/>
            <pc:sldMk cId="50671369" sldId="265"/>
            <ac:inkMk id="13" creationId="{24588C82-6505-4871-BCE0-49A8BEA498C0}"/>
          </ac:inkMkLst>
        </pc:inkChg>
        <pc:inkChg chg="add del">
          <ac:chgData name="KHAWLAH AL-SHUBATI" userId="S::19701557@emu.edu.tr::68f25605-f38a-46ee-90e6-43a41ba46d69" providerId="AD" clId="Web-{08AA76C3-A279-488B-A3CE-69925BAF52D6}" dt="2021-05-18T01:54:04.472" v="32"/>
          <ac:inkMkLst>
            <pc:docMk/>
            <pc:sldMk cId="50671369" sldId="265"/>
            <ac:inkMk id="14" creationId="{70C6ACAD-905C-4B25-AA9A-3AE1AE90831A}"/>
          </ac:inkMkLst>
        </pc:inkChg>
        <pc:cxnChg chg="add">
          <ac:chgData name="KHAWLAH AL-SHUBATI" userId="S::19701557@emu.edu.tr::68f25605-f38a-46ee-90e6-43a41ba46d69" providerId="AD" clId="Web-{08AA76C3-A279-488B-A3CE-69925BAF52D6}" dt="2021-05-18T01:52:46.596" v="16"/>
          <ac:cxnSpMkLst>
            <pc:docMk/>
            <pc:sldMk cId="50671369" sldId="265"/>
            <ac:cxnSpMk id="6" creationId="{316FF531-CFF2-4099-B749-47355182F15D}"/>
          </ac:cxnSpMkLst>
        </pc:cxnChg>
        <pc:cxnChg chg="add mod">
          <ac:chgData name="KHAWLAH AL-SHUBATI" userId="S::19701557@emu.edu.tr::68f25605-f38a-46ee-90e6-43a41ba46d69" providerId="AD" clId="Web-{08AA76C3-A279-488B-A3CE-69925BAF52D6}" dt="2021-05-18T01:54:34.661" v="38"/>
          <ac:cxnSpMkLst>
            <pc:docMk/>
            <pc:sldMk cId="50671369" sldId="265"/>
            <ac:cxnSpMk id="7" creationId="{D7324CAE-99AC-45DA-A090-6493749EDD4B}"/>
          </ac:cxnSpMkLst>
        </pc:cxnChg>
      </pc:sldChg>
    </pc:docChg>
  </pc:docChgLst>
  <pc:docChgLst>
    <pc:chgData name="SEYİT AHMET İNCİ" userId="S::19331143@emu.edu.tr::1c2f439d-96b0-4f1d-bc81-644994cb7fdd" providerId="AD" clId="Web-{67F76FE4-E38B-46A0-94AD-98C57BD57AB3}"/>
    <pc:docChg chg="modSld">
      <pc:chgData name="SEYİT AHMET İNCİ" userId="S::19331143@emu.edu.tr::1c2f439d-96b0-4f1d-bc81-644994cb7fdd" providerId="AD" clId="Web-{67F76FE4-E38B-46A0-94AD-98C57BD57AB3}" dt="2021-05-17T21:50:40.612" v="92" actId="1076"/>
      <pc:docMkLst>
        <pc:docMk/>
      </pc:docMkLst>
      <pc:sldChg chg="modSp">
        <pc:chgData name="SEYİT AHMET İNCİ" userId="S::19331143@emu.edu.tr::1c2f439d-96b0-4f1d-bc81-644994cb7fdd" providerId="AD" clId="Web-{67F76FE4-E38B-46A0-94AD-98C57BD57AB3}" dt="2021-05-17T21:47:01.326" v="12" actId="20577"/>
        <pc:sldMkLst>
          <pc:docMk/>
          <pc:sldMk cId="3093523057" sldId="257"/>
        </pc:sldMkLst>
        <pc:spChg chg="mod">
          <ac:chgData name="SEYİT AHMET İNCİ" userId="S::19331143@emu.edu.tr::1c2f439d-96b0-4f1d-bc81-644994cb7fdd" providerId="AD" clId="Web-{67F76FE4-E38B-46A0-94AD-98C57BD57AB3}" dt="2021-05-17T21:47:01.326" v="12" actId="20577"/>
          <ac:spMkLst>
            <pc:docMk/>
            <pc:sldMk cId="3093523057" sldId="257"/>
            <ac:spMk id="4" creationId="{191DF446-5AEB-47BE-AD24-DBDF075DD6C6}"/>
          </ac:spMkLst>
        </pc:spChg>
      </pc:sldChg>
      <pc:sldChg chg="addSp delSp modSp">
        <pc:chgData name="SEYİT AHMET İNCİ" userId="S::19331143@emu.edu.tr::1c2f439d-96b0-4f1d-bc81-644994cb7fdd" providerId="AD" clId="Web-{67F76FE4-E38B-46A0-94AD-98C57BD57AB3}" dt="2021-05-17T21:50:40.612" v="92" actId="1076"/>
        <pc:sldMkLst>
          <pc:docMk/>
          <pc:sldMk cId="3710573640" sldId="259"/>
        </pc:sldMkLst>
        <pc:spChg chg="del">
          <ac:chgData name="SEYİT AHMET İNCİ" userId="S::19331143@emu.edu.tr::1c2f439d-96b0-4f1d-bc81-644994cb7fdd" providerId="AD" clId="Web-{67F76FE4-E38B-46A0-94AD-98C57BD57AB3}" dt="2021-05-17T21:46:19.825" v="3"/>
          <ac:spMkLst>
            <pc:docMk/>
            <pc:sldMk cId="3710573640" sldId="259"/>
            <ac:spMk id="3" creationId="{7B42E5F9-678C-42DF-BCCA-C74D000F2A88}"/>
          </ac:spMkLst>
        </pc:spChg>
        <pc:spChg chg="mod">
          <ac:chgData name="SEYİT AHMET İNCİ" userId="S::19331143@emu.edu.tr::1c2f439d-96b0-4f1d-bc81-644994cb7fdd" providerId="AD" clId="Web-{67F76FE4-E38B-46A0-94AD-98C57BD57AB3}" dt="2021-05-17T21:50:40.612" v="92" actId="1076"/>
          <ac:spMkLst>
            <pc:docMk/>
            <pc:sldMk cId="3710573640" sldId="259"/>
            <ac:spMk id="4" creationId="{0EE3DABE-F29C-4A0E-AB14-95F5682030E5}"/>
          </ac:spMkLst>
        </pc:spChg>
        <pc:spChg chg="del">
          <ac:chgData name="SEYİT AHMET İNCİ" userId="S::19331143@emu.edu.tr::1c2f439d-96b0-4f1d-bc81-644994cb7fdd" providerId="AD" clId="Web-{67F76FE4-E38B-46A0-94AD-98C57BD57AB3}" dt="2021-05-17T21:46:19.825" v="2"/>
          <ac:spMkLst>
            <pc:docMk/>
            <pc:sldMk cId="3710573640" sldId="259"/>
            <ac:spMk id="5" creationId="{63F9E4E5-19D0-4B09-9639-693B75F82A65}"/>
          </ac:spMkLst>
        </pc:spChg>
        <pc:spChg chg="del">
          <ac:chgData name="SEYİT AHMET İNCİ" userId="S::19331143@emu.edu.tr::1c2f439d-96b0-4f1d-bc81-644994cb7fdd" providerId="AD" clId="Web-{67F76FE4-E38B-46A0-94AD-98C57BD57AB3}" dt="2021-05-17T21:46:19.825" v="1"/>
          <ac:spMkLst>
            <pc:docMk/>
            <pc:sldMk cId="3710573640" sldId="259"/>
            <ac:spMk id="6" creationId="{D24BA06A-9F08-4EF1-875F-F945F1E62468}"/>
          </ac:spMkLst>
        </pc:spChg>
        <pc:spChg chg="del">
          <ac:chgData name="SEYİT AHMET İNCİ" userId="S::19331143@emu.edu.tr::1c2f439d-96b0-4f1d-bc81-644994cb7fdd" providerId="AD" clId="Web-{67F76FE4-E38B-46A0-94AD-98C57BD57AB3}" dt="2021-05-17T21:46:19.825" v="0"/>
          <ac:spMkLst>
            <pc:docMk/>
            <pc:sldMk cId="3710573640" sldId="259"/>
            <ac:spMk id="7" creationId="{071B2C1C-4E01-4E2F-A689-670B1227F7F5}"/>
          </ac:spMkLst>
        </pc:spChg>
        <pc:picChg chg="add mod">
          <ac:chgData name="SEYİT AHMET İNCİ" userId="S::19331143@emu.edu.tr::1c2f439d-96b0-4f1d-bc81-644994cb7fdd" providerId="AD" clId="Web-{67F76FE4-E38B-46A0-94AD-98C57BD57AB3}" dt="2021-05-17T21:46:34.341" v="8" actId="1076"/>
          <ac:picMkLst>
            <pc:docMk/>
            <pc:sldMk cId="3710573640" sldId="259"/>
            <ac:picMk id="8" creationId="{19CC77C6-4AF0-44DF-961F-A3ACAE960427}"/>
          </ac:picMkLst>
        </pc:picChg>
      </pc:sldChg>
      <pc:sldChg chg="modSp">
        <pc:chgData name="SEYİT AHMET İNCİ" userId="S::19331143@emu.edu.tr::1c2f439d-96b0-4f1d-bc81-644994cb7fdd" providerId="AD" clId="Web-{67F76FE4-E38B-46A0-94AD-98C57BD57AB3}" dt="2021-05-17T21:49:09.282" v="43" actId="1076"/>
        <pc:sldMkLst>
          <pc:docMk/>
          <pc:sldMk cId="2935077968" sldId="260"/>
        </pc:sldMkLst>
        <pc:spChg chg="mod">
          <ac:chgData name="SEYİT AHMET İNCİ" userId="S::19331143@emu.edu.tr::1c2f439d-96b0-4f1d-bc81-644994cb7fdd" providerId="AD" clId="Web-{67F76FE4-E38B-46A0-94AD-98C57BD57AB3}" dt="2021-05-17T21:49:09.282" v="43" actId="1076"/>
          <ac:spMkLst>
            <pc:docMk/>
            <pc:sldMk cId="2935077968" sldId="260"/>
            <ac:spMk id="4" creationId="{AA6982AB-D4A7-4CFA-A218-ADEF9A7F5FC2}"/>
          </ac:spMkLst>
        </pc:spChg>
      </pc:sldChg>
      <pc:sldChg chg="modSp">
        <pc:chgData name="SEYİT AHMET İNCİ" userId="S::19331143@emu.edu.tr::1c2f439d-96b0-4f1d-bc81-644994cb7fdd" providerId="AD" clId="Web-{67F76FE4-E38B-46A0-94AD-98C57BD57AB3}" dt="2021-05-17T21:49:59.314" v="71" actId="1076"/>
        <pc:sldMkLst>
          <pc:docMk/>
          <pc:sldMk cId="259600637" sldId="261"/>
        </pc:sldMkLst>
        <pc:spChg chg="mod">
          <ac:chgData name="SEYİT AHMET İNCİ" userId="S::19331143@emu.edu.tr::1c2f439d-96b0-4f1d-bc81-644994cb7fdd" providerId="AD" clId="Web-{67F76FE4-E38B-46A0-94AD-98C57BD57AB3}" dt="2021-05-17T21:49:59.314" v="71" actId="1076"/>
          <ac:spMkLst>
            <pc:docMk/>
            <pc:sldMk cId="259600637" sldId="261"/>
            <ac:spMk id="8" creationId="{125DAA77-9871-4CFC-874E-EE671159D64F}"/>
          </ac:spMkLst>
        </pc:spChg>
      </pc:sldChg>
      <pc:sldChg chg="modSp">
        <pc:chgData name="SEYİT AHMET İNCİ" userId="S::19331143@emu.edu.tr::1c2f439d-96b0-4f1d-bc81-644994cb7fdd" providerId="AD" clId="Web-{67F76FE4-E38B-46A0-94AD-98C57BD57AB3}" dt="2021-05-17T21:50:10.299" v="78" actId="1076"/>
        <pc:sldMkLst>
          <pc:docMk/>
          <pc:sldMk cId="636448461" sldId="262"/>
        </pc:sldMkLst>
        <pc:spChg chg="mod">
          <ac:chgData name="SEYİT AHMET İNCİ" userId="S::19331143@emu.edu.tr::1c2f439d-96b0-4f1d-bc81-644994cb7fdd" providerId="AD" clId="Web-{67F76FE4-E38B-46A0-94AD-98C57BD57AB3}" dt="2021-05-17T21:50:10.299" v="78" actId="1076"/>
          <ac:spMkLst>
            <pc:docMk/>
            <pc:sldMk cId="636448461" sldId="262"/>
            <ac:spMk id="5" creationId="{C31C2EE9-A499-4F0D-AD7B-4857C83C7BEB}"/>
          </ac:spMkLst>
        </pc:spChg>
      </pc:sldChg>
      <pc:sldChg chg="modSp">
        <pc:chgData name="SEYİT AHMET İNCİ" userId="S::19331143@emu.edu.tr::1c2f439d-96b0-4f1d-bc81-644994cb7fdd" providerId="AD" clId="Web-{67F76FE4-E38B-46A0-94AD-98C57BD57AB3}" dt="2021-05-17T21:50:22.471" v="84" actId="1076"/>
        <pc:sldMkLst>
          <pc:docMk/>
          <pc:sldMk cId="2283295956" sldId="263"/>
        </pc:sldMkLst>
        <pc:spChg chg="mod">
          <ac:chgData name="SEYİT AHMET İNCİ" userId="S::19331143@emu.edu.tr::1c2f439d-96b0-4f1d-bc81-644994cb7fdd" providerId="AD" clId="Web-{67F76FE4-E38B-46A0-94AD-98C57BD57AB3}" dt="2021-05-17T21:50:22.471" v="84" actId="1076"/>
          <ac:spMkLst>
            <pc:docMk/>
            <pc:sldMk cId="2283295956" sldId="263"/>
            <ac:spMk id="6" creationId="{FC0F4DF3-FF7E-45EC-A0D1-CCF342363D57}"/>
          </ac:spMkLst>
        </pc:spChg>
      </pc:sldChg>
      <pc:sldChg chg="addSp modSp">
        <pc:chgData name="SEYİT AHMET İNCİ" userId="S::19331143@emu.edu.tr::1c2f439d-96b0-4f1d-bc81-644994cb7fdd" providerId="AD" clId="Web-{67F76FE4-E38B-46A0-94AD-98C57BD57AB3}" dt="2021-05-17T21:47:20.998" v="17" actId="14100"/>
        <pc:sldMkLst>
          <pc:docMk/>
          <pc:sldMk cId="1581955281" sldId="264"/>
        </pc:sldMkLst>
        <pc:picChg chg="add mod">
          <ac:chgData name="SEYİT AHMET İNCİ" userId="S::19331143@emu.edu.tr::1c2f439d-96b0-4f1d-bc81-644994cb7fdd" providerId="AD" clId="Web-{67F76FE4-E38B-46A0-94AD-98C57BD57AB3}" dt="2021-05-17T21:47:20.998" v="17" actId="14100"/>
          <ac:picMkLst>
            <pc:docMk/>
            <pc:sldMk cId="1581955281" sldId="264"/>
            <ac:picMk id="2" creationId="{182B6DD0-62ED-49BC-B34A-49C62774C672}"/>
          </ac:picMkLst>
        </pc:picChg>
        <pc:picChg chg="mod">
          <ac:chgData name="SEYİT AHMET İNCİ" userId="S::19331143@emu.edu.tr::1c2f439d-96b0-4f1d-bc81-644994cb7fdd" providerId="AD" clId="Web-{67F76FE4-E38B-46A0-94AD-98C57BD57AB3}" dt="2021-05-17T21:47:12.982" v="15" actId="1076"/>
          <ac:picMkLst>
            <pc:docMk/>
            <pc:sldMk cId="1581955281" sldId="264"/>
            <ac:picMk id="18" creationId="{8AAA3D3F-2955-474A-991A-8E87A46F8705}"/>
          </ac:picMkLst>
        </pc:picChg>
      </pc:sldChg>
      <pc:sldChg chg="modSp">
        <pc:chgData name="SEYİT AHMET İNCİ" userId="S::19331143@emu.edu.tr::1c2f439d-96b0-4f1d-bc81-644994cb7fdd" providerId="AD" clId="Web-{67F76FE4-E38B-46A0-94AD-98C57BD57AB3}" dt="2021-05-17T21:49:40.705" v="57" actId="1076"/>
        <pc:sldMkLst>
          <pc:docMk/>
          <pc:sldMk cId="50671369" sldId="265"/>
        </pc:sldMkLst>
        <pc:spChg chg="mod">
          <ac:chgData name="SEYİT AHMET İNCİ" userId="S::19331143@emu.edu.tr::1c2f439d-96b0-4f1d-bc81-644994cb7fdd" providerId="AD" clId="Web-{67F76FE4-E38B-46A0-94AD-98C57BD57AB3}" dt="2021-05-17T21:49:40.705" v="57" actId="1076"/>
          <ac:spMkLst>
            <pc:docMk/>
            <pc:sldMk cId="50671369" sldId="265"/>
            <ac:spMk id="4" creationId="{705F7067-C9D6-49E8-BC26-1B36DEF99F82}"/>
          </ac:spMkLst>
        </pc:spChg>
      </pc:sldChg>
      <pc:sldChg chg="modSp">
        <pc:chgData name="SEYİT AHMET İNCİ" userId="S::19331143@emu.edu.tr::1c2f439d-96b0-4f1d-bc81-644994cb7fdd" providerId="AD" clId="Web-{67F76FE4-E38B-46A0-94AD-98C57BD57AB3}" dt="2021-05-17T21:47:44.296" v="25" actId="1076"/>
        <pc:sldMkLst>
          <pc:docMk/>
          <pc:sldMk cId="1345421683" sldId="266"/>
        </pc:sldMkLst>
        <pc:spChg chg="mod">
          <ac:chgData name="SEYİT AHMET İNCİ" userId="S::19331143@emu.edu.tr::1c2f439d-96b0-4f1d-bc81-644994cb7fdd" providerId="AD" clId="Web-{67F76FE4-E38B-46A0-94AD-98C57BD57AB3}" dt="2021-05-17T21:47:44.296" v="25" actId="1076"/>
          <ac:spMkLst>
            <pc:docMk/>
            <pc:sldMk cId="1345421683" sldId="266"/>
            <ac:spMk id="4" creationId="{A6AA61A9-1695-479C-ADC2-3A367AC0495C}"/>
          </ac:spMkLst>
        </pc:spChg>
      </pc:sldChg>
      <pc:sldChg chg="modSp">
        <pc:chgData name="SEYİT AHMET İNCİ" userId="S::19331143@emu.edu.tr::1c2f439d-96b0-4f1d-bc81-644994cb7fdd" providerId="AD" clId="Web-{67F76FE4-E38B-46A0-94AD-98C57BD57AB3}" dt="2021-05-17T21:50:27.112" v="86" actId="20577"/>
        <pc:sldMkLst>
          <pc:docMk/>
          <pc:sldMk cId="834315782" sldId="267"/>
        </pc:sldMkLst>
        <pc:spChg chg="mod">
          <ac:chgData name="SEYİT AHMET İNCİ" userId="S::19331143@emu.edu.tr::1c2f439d-96b0-4f1d-bc81-644994cb7fdd" providerId="AD" clId="Web-{67F76FE4-E38B-46A0-94AD-98C57BD57AB3}" dt="2021-05-17T21:50:27.112" v="86" actId="20577"/>
          <ac:spMkLst>
            <pc:docMk/>
            <pc:sldMk cId="834315782" sldId="267"/>
            <ac:spMk id="6" creationId="{070EE528-F453-4873-98AA-1D50B1925E24}"/>
          </ac:spMkLst>
        </pc:spChg>
      </pc:sldChg>
      <pc:sldChg chg="modSp">
        <pc:chgData name="SEYİT AHMET İNCİ" userId="S::19331143@emu.edu.tr::1c2f439d-96b0-4f1d-bc81-644994cb7fdd" providerId="AD" clId="Web-{67F76FE4-E38B-46A0-94AD-98C57BD57AB3}" dt="2021-05-17T21:48:51.500" v="38" actId="1076"/>
        <pc:sldMkLst>
          <pc:docMk/>
          <pc:sldMk cId="2623282148" sldId="268"/>
        </pc:sldMkLst>
        <pc:spChg chg="mod">
          <ac:chgData name="SEYİT AHMET İNCİ" userId="S::19331143@emu.edu.tr::1c2f439d-96b0-4f1d-bc81-644994cb7fdd" providerId="AD" clId="Web-{67F76FE4-E38B-46A0-94AD-98C57BD57AB3}" dt="2021-05-17T21:48:51.500" v="38" actId="1076"/>
          <ac:spMkLst>
            <pc:docMk/>
            <pc:sldMk cId="2623282148" sldId="268"/>
            <ac:spMk id="6" creationId="{073311BF-EB2A-4406-9972-CBC4755F3319}"/>
          </ac:spMkLst>
        </pc:spChg>
      </pc:sldChg>
      <pc:sldChg chg="modSp">
        <pc:chgData name="SEYİT AHMET İNCİ" userId="S::19331143@emu.edu.tr::1c2f439d-96b0-4f1d-bc81-644994cb7fdd" providerId="AD" clId="Web-{67F76FE4-E38B-46A0-94AD-98C57BD57AB3}" dt="2021-05-17T21:47:51.030" v="27" actId="1076"/>
        <pc:sldMkLst>
          <pc:docMk/>
          <pc:sldMk cId="3094401905" sldId="269"/>
        </pc:sldMkLst>
        <pc:spChg chg="mod">
          <ac:chgData name="SEYİT AHMET İNCİ" userId="S::19331143@emu.edu.tr::1c2f439d-96b0-4f1d-bc81-644994cb7fdd" providerId="AD" clId="Web-{67F76FE4-E38B-46A0-94AD-98C57BD57AB3}" dt="2021-05-17T21:47:51.030" v="27" actId="1076"/>
          <ac:spMkLst>
            <pc:docMk/>
            <pc:sldMk cId="3094401905" sldId="269"/>
            <ac:spMk id="12" creationId="{4A250590-F47B-4BC0-927E-C24E3AEB0281}"/>
          </ac:spMkLst>
        </pc:spChg>
      </pc:sldChg>
      <pc:sldChg chg="modSp">
        <pc:chgData name="SEYİT AHMET İNCİ" userId="S::19331143@emu.edu.tr::1c2f439d-96b0-4f1d-bc81-644994cb7fdd" providerId="AD" clId="Web-{67F76FE4-E38B-46A0-94AD-98C57BD57AB3}" dt="2021-05-17T21:47:57.624" v="29" actId="1076"/>
        <pc:sldMkLst>
          <pc:docMk/>
          <pc:sldMk cId="908069541" sldId="270"/>
        </pc:sldMkLst>
        <pc:spChg chg="mod">
          <ac:chgData name="SEYİT AHMET İNCİ" userId="S::19331143@emu.edu.tr::1c2f439d-96b0-4f1d-bc81-644994cb7fdd" providerId="AD" clId="Web-{67F76FE4-E38B-46A0-94AD-98C57BD57AB3}" dt="2021-05-17T21:47:57.624" v="29" actId="1076"/>
          <ac:spMkLst>
            <pc:docMk/>
            <pc:sldMk cId="908069541" sldId="270"/>
            <ac:spMk id="6" creationId="{1FC221C6-25E5-4B3F-BBC1-CE14CB6943AE}"/>
          </ac:spMkLst>
        </pc:spChg>
      </pc:sldChg>
      <pc:sldChg chg="addSp delSp modSp">
        <pc:chgData name="SEYİT AHMET İNCİ" userId="S::19331143@emu.edu.tr::1c2f439d-96b0-4f1d-bc81-644994cb7fdd" providerId="AD" clId="Web-{67F76FE4-E38B-46A0-94AD-98C57BD57AB3}" dt="2021-05-17T21:48:46.844" v="37" actId="1076"/>
        <pc:sldMkLst>
          <pc:docMk/>
          <pc:sldMk cId="908534071" sldId="271"/>
        </pc:sldMkLst>
        <pc:spChg chg="add mod">
          <ac:chgData name="SEYİT AHMET İNCİ" userId="S::19331143@emu.edu.tr::1c2f439d-96b0-4f1d-bc81-644994cb7fdd" providerId="AD" clId="Web-{67F76FE4-E38B-46A0-94AD-98C57BD57AB3}" dt="2021-05-17T21:48:46.844" v="37" actId="1076"/>
          <ac:spMkLst>
            <pc:docMk/>
            <pc:sldMk cId="908534071" sldId="271"/>
            <ac:spMk id="6" creationId="{C3A843E9-176E-4184-9BA7-01E49C4F81DE}"/>
          </ac:spMkLst>
        </pc:spChg>
        <pc:picChg chg="add del mod">
          <ac:chgData name="SEYİT AHMET İNCİ" userId="S::19331143@emu.edu.tr::1c2f439d-96b0-4f1d-bc81-644994cb7fdd" providerId="AD" clId="Web-{67F76FE4-E38B-46A0-94AD-98C57BD57AB3}" dt="2021-05-17T21:48:18.468" v="31"/>
          <ac:picMkLst>
            <pc:docMk/>
            <pc:sldMk cId="908534071" sldId="271"/>
            <ac:picMk id="3" creationId="{4CC0EFD2-964E-4CAC-9C8E-66A6D8852488}"/>
          </ac:picMkLst>
        </pc:picChg>
      </pc:sldChg>
    </pc:docChg>
  </pc:docChgLst>
  <pc:docChgLst>
    <pc:chgData name="KHAWLAH AL-SHUBATI" userId="S::19701557@emu.edu.tr::68f25605-f38a-46ee-90e6-43a41ba46d69" providerId="AD" clId="Web-{FD4990DD-4143-4892-A65B-E444CEFA0DAC}"/>
    <pc:docChg chg="sldOrd">
      <pc:chgData name="KHAWLAH AL-SHUBATI" userId="S::19701557@emu.edu.tr::68f25605-f38a-46ee-90e6-43a41ba46d69" providerId="AD" clId="Web-{FD4990DD-4143-4892-A65B-E444CEFA0DAC}" dt="2021-05-17T21:07:35.586" v="0"/>
      <pc:docMkLst>
        <pc:docMk/>
      </pc:docMkLst>
      <pc:sldChg chg="ord">
        <pc:chgData name="KHAWLAH AL-SHUBATI" userId="S::19701557@emu.edu.tr::68f25605-f38a-46ee-90e6-43a41ba46d69" providerId="AD" clId="Web-{FD4990DD-4143-4892-A65B-E444CEFA0DAC}" dt="2021-05-17T21:07:35.586" v="0"/>
        <pc:sldMkLst>
          <pc:docMk/>
          <pc:sldMk cId="3710573640" sldId="259"/>
        </pc:sldMkLst>
      </pc:sldChg>
    </pc:docChg>
  </pc:docChgLst>
  <pc:docChgLst>
    <pc:chgData name="SEYİT AHMET İNCİ" userId="S::19331143@emu.edu.tr::1c2f439d-96b0-4f1d-bc81-644994cb7fdd" providerId="AD" clId="Web-{3EFFE871-3F7E-4DEC-B107-B00BA1049D54}"/>
    <pc:docChg chg="modSld">
      <pc:chgData name="SEYİT AHMET İNCİ" userId="S::19331143@emu.edu.tr::1c2f439d-96b0-4f1d-bc81-644994cb7fdd" providerId="AD" clId="Web-{3EFFE871-3F7E-4DEC-B107-B00BA1049D54}" dt="2021-05-17T20:25:24.504" v="81" actId="14100"/>
      <pc:docMkLst>
        <pc:docMk/>
      </pc:docMkLst>
      <pc:sldChg chg="addSp modSp">
        <pc:chgData name="SEYİT AHMET İNCİ" userId="S::19331143@emu.edu.tr::1c2f439d-96b0-4f1d-bc81-644994cb7fdd" providerId="AD" clId="Web-{3EFFE871-3F7E-4DEC-B107-B00BA1049D54}" dt="2021-05-17T20:25:24.504" v="81" actId="14100"/>
        <pc:sldMkLst>
          <pc:docMk/>
          <pc:sldMk cId="3710573640" sldId="259"/>
        </pc:sldMkLst>
        <pc:spChg chg="add mod">
          <ac:chgData name="SEYİT AHMET İNCİ" userId="S::19331143@emu.edu.tr::1c2f439d-96b0-4f1d-bc81-644994cb7fdd" providerId="AD" clId="Web-{3EFFE871-3F7E-4DEC-B107-B00BA1049D54}" dt="2021-05-17T20:25:21.832" v="80" actId="14100"/>
          <ac:spMkLst>
            <pc:docMk/>
            <pc:sldMk cId="3710573640" sldId="259"/>
            <ac:spMk id="5" creationId="{63F9E4E5-19D0-4B09-9639-693B75F82A65}"/>
          </ac:spMkLst>
        </pc:spChg>
        <pc:spChg chg="add mod">
          <ac:chgData name="SEYİT AHMET İNCİ" userId="S::19331143@emu.edu.tr::1c2f439d-96b0-4f1d-bc81-644994cb7fdd" providerId="AD" clId="Web-{3EFFE871-3F7E-4DEC-B107-B00BA1049D54}" dt="2021-05-17T20:25:24.504" v="81" actId="14100"/>
          <ac:spMkLst>
            <pc:docMk/>
            <pc:sldMk cId="3710573640" sldId="259"/>
            <ac:spMk id="6" creationId="{D24BA06A-9F08-4EF1-875F-F945F1E62468}"/>
          </ac:spMkLst>
        </pc:spChg>
        <pc:spChg chg="add mod">
          <ac:chgData name="SEYİT AHMET İNCİ" userId="S::19331143@emu.edu.tr::1c2f439d-96b0-4f1d-bc81-644994cb7fdd" providerId="AD" clId="Web-{3EFFE871-3F7E-4DEC-B107-B00BA1049D54}" dt="2021-05-17T20:23:35.310" v="79" actId="14100"/>
          <ac:spMkLst>
            <pc:docMk/>
            <pc:sldMk cId="3710573640" sldId="259"/>
            <ac:spMk id="7" creationId="{071B2C1C-4E01-4E2F-A689-670B1227F7F5}"/>
          </ac:spMkLst>
        </pc:spChg>
      </pc:sldChg>
      <pc:sldChg chg="addSp delSp modSp addAnim delAnim">
        <pc:chgData name="SEYİT AHMET İNCİ" userId="S::19331143@emu.edu.tr::1c2f439d-96b0-4f1d-bc81-644994cb7fdd" providerId="AD" clId="Web-{3EFFE871-3F7E-4DEC-B107-B00BA1049D54}" dt="2021-05-17T20:22:27.869" v="44" actId="14100"/>
        <pc:sldMkLst>
          <pc:docMk/>
          <pc:sldMk cId="1581955281" sldId="264"/>
        </pc:sldMkLst>
        <pc:spChg chg="add del">
          <ac:chgData name="SEYİT AHMET İNCİ" userId="S::19331143@emu.edu.tr::1c2f439d-96b0-4f1d-bc81-644994cb7fdd" providerId="AD" clId="Web-{3EFFE871-3F7E-4DEC-B107-B00BA1049D54}" dt="2021-05-17T20:20:36.222" v="31"/>
          <ac:spMkLst>
            <pc:docMk/>
            <pc:sldMk cId="1581955281" sldId="264"/>
            <ac:spMk id="2" creationId="{FD16ACC5-A226-45A8-9F19-5035B13EABA3}"/>
          </ac:spMkLst>
        </pc:spChg>
        <pc:spChg chg="add del mod">
          <ac:chgData name="SEYİT AHMET İNCİ" userId="S::19331143@emu.edu.tr::1c2f439d-96b0-4f1d-bc81-644994cb7fdd" providerId="AD" clId="Web-{3EFFE871-3F7E-4DEC-B107-B00BA1049D54}" dt="2021-05-17T20:07:18.436" v="17"/>
          <ac:spMkLst>
            <pc:docMk/>
            <pc:sldMk cId="1581955281" sldId="264"/>
            <ac:spMk id="4" creationId="{87716110-7D27-4FBF-A5B2-68C398ED0428}"/>
          </ac:spMkLst>
        </pc:spChg>
        <pc:spChg chg="add del mod">
          <ac:chgData name="SEYİT AHMET İNCİ" userId="S::19331143@emu.edu.tr::1c2f439d-96b0-4f1d-bc81-644994cb7fdd" providerId="AD" clId="Web-{3EFFE871-3F7E-4DEC-B107-B00BA1049D54}" dt="2021-05-17T20:07:18.436" v="16"/>
          <ac:spMkLst>
            <pc:docMk/>
            <pc:sldMk cId="1581955281" sldId="264"/>
            <ac:spMk id="6" creationId="{ABBEE541-9796-4B64-8100-648B1F1B3621}"/>
          </ac:spMkLst>
        </pc:spChg>
        <pc:spChg chg="add del mod">
          <ac:chgData name="SEYİT AHMET İNCİ" userId="S::19331143@emu.edu.tr::1c2f439d-96b0-4f1d-bc81-644994cb7fdd" providerId="AD" clId="Web-{3EFFE871-3F7E-4DEC-B107-B00BA1049D54}" dt="2021-05-17T20:20:41.472" v="33"/>
          <ac:spMkLst>
            <pc:docMk/>
            <pc:sldMk cId="1581955281" sldId="264"/>
            <ac:spMk id="9" creationId="{3E41E31D-826D-4079-BEA9-DE26F5596973}"/>
          </ac:spMkLst>
        </pc:spChg>
        <pc:spChg chg="add del mod">
          <ac:chgData name="SEYİT AHMET İNCİ" userId="S::19331143@emu.edu.tr::1c2f439d-96b0-4f1d-bc81-644994cb7fdd" providerId="AD" clId="Web-{3EFFE871-3F7E-4DEC-B107-B00BA1049D54}" dt="2021-05-17T20:20:39.737" v="32"/>
          <ac:spMkLst>
            <pc:docMk/>
            <pc:sldMk cId="1581955281" sldId="264"/>
            <ac:spMk id="11" creationId="{77248EA7-1113-474B-A5CA-B7F79C0F7D29}"/>
          </ac:spMkLst>
        </pc:spChg>
        <pc:spChg chg="add del">
          <ac:chgData name="SEYİT AHMET İNCİ" userId="S::19331143@emu.edu.tr::1c2f439d-96b0-4f1d-bc81-644994cb7fdd" providerId="AD" clId="Web-{3EFFE871-3F7E-4DEC-B107-B00BA1049D54}" dt="2021-05-17T20:20:36.190" v="30"/>
          <ac:spMkLst>
            <pc:docMk/>
            <pc:sldMk cId="1581955281" sldId="264"/>
            <ac:spMk id="14" creationId="{0405BB7C-3A16-4475-BDCC-B3DEC3249523}"/>
          </ac:spMkLst>
        </pc:spChg>
        <pc:spChg chg="add del">
          <ac:chgData name="SEYİT AHMET İNCİ" userId="S::19331143@emu.edu.tr::1c2f439d-96b0-4f1d-bc81-644994cb7fdd" providerId="AD" clId="Web-{3EFFE871-3F7E-4DEC-B107-B00BA1049D54}" dt="2021-05-17T20:20:36.143" v="29"/>
          <ac:spMkLst>
            <pc:docMk/>
            <pc:sldMk cId="1581955281" sldId="264"/>
            <ac:spMk id="15" creationId="{BAFAD179-9257-4FE1-9492-FE8E42C33F03}"/>
          </ac:spMkLst>
        </pc:spChg>
        <pc:spChg chg="add del">
          <ac:chgData name="SEYİT AHMET İNCİ" userId="S::19331143@emu.edu.tr::1c2f439d-96b0-4f1d-bc81-644994cb7fdd" providerId="AD" clId="Web-{3EFFE871-3F7E-4DEC-B107-B00BA1049D54}" dt="2021-05-17T20:20:36.143" v="28"/>
          <ac:spMkLst>
            <pc:docMk/>
            <pc:sldMk cId="1581955281" sldId="264"/>
            <ac:spMk id="16" creationId="{D5CD0278-8D41-4642-B90A-D9DB38C4F6A0}"/>
          </ac:spMkLst>
        </pc:spChg>
        <pc:spChg chg="add del">
          <ac:chgData name="SEYİT AHMET İNCİ" userId="S::19331143@emu.edu.tr::1c2f439d-96b0-4f1d-bc81-644994cb7fdd" providerId="AD" clId="Web-{3EFFE871-3F7E-4DEC-B107-B00BA1049D54}" dt="2021-05-17T20:20:36.128" v="27"/>
          <ac:spMkLst>
            <pc:docMk/>
            <pc:sldMk cId="1581955281" sldId="264"/>
            <ac:spMk id="17" creationId="{DBBD3FAA-FEB0-445D-B5DA-843F4301CE9A}"/>
          </ac:spMkLst>
        </pc:spChg>
        <pc:spChg chg="add del">
          <ac:chgData name="SEYİT AHMET İNCİ" userId="S::19331143@emu.edu.tr::1c2f439d-96b0-4f1d-bc81-644994cb7fdd" providerId="AD" clId="Web-{3EFFE871-3F7E-4DEC-B107-B00BA1049D54}" dt="2021-05-17T20:20:36.128" v="26"/>
          <ac:spMkLst>
            <pc:docMk/>
            <pc:sldMk cId="1581955281" sldId="264"/>
            <ac:spMk id="19" creationId="{3259FECF-5FD4-4716-9F50-EC5061633561}"/>
          </ac:spMkLst>
        </pc:spChg>
        <pc:spChg chg="add del">
          <ac:chgData name="SEYİT AHMET İNCİ" userId="S::19331143@emu.edu.tr::1c2f439d-96b0-4f1d-bc81-644994cb7fdd" providerId="AD" clId="Web-{3EFFE871-3F7E-4DEC-B107-B00BA1049D54}" dt="2021-05-17T20:20:36.128" v="25"/>
          <ac:spMkLst>
            <pc:docMk/>
            <pc:sldMk cId="1581955281" sldId="264"/>
            <ac:spMk id="20" creationId="{4ED5A889-1676-4FD9-8AE8-F8C637EDD689}"/>
          </ac:spMkLst>
        </pc:spChg>
        <pc:spChg chg="add del">
          <ac:chgData name="SEYİT AHMET İNCİ" userId="S::19331143@emu.edu.tr::1c2f439d-96b0-4f1d-bc81-644994cb7fdd" providerId="AD" clId="Web-{3EFFE871-3F7E-4DEC-B107-B00BA1049D54}" dt="2021-05-17T20:20:36.128" v="24"/>
          <ac:spMkLst>
            <pc:docMk/>
            <pc:sldMk cId="1581955281" sldId="264"/>
            <ac:spMk id="23" creationId="{BB3F9BEA-C4E8-443B-BB3E-AFE987AF6B4E}"/>
          </ac:spMkLst>
        </pc:spChg>
        <pc:picChg chg="add del mod ord">
          <ac:chgData name="SEYİT AHMET İNCİ" userId="S::19331143@emu.edu.tr::1c2f439d-96b0-4f1d-bc81-644994cb7fdd" providerId="AD" clId="Web-{3EFFE871-3F7E-4DEC-B107-B00BA1049D54}" dt="2021-05-17T20:07:17.061" v="15"/>
          <ac:picMkLst>
            <pc:docMk/>
            <pc:sldMk cId="1581955281" sldId="264"/>
            <ac:picMk id="7" creationId="{4D119269-4B54-443D-9E5D-73BFB190B45C}"/>
          </ac:picMkLst>
        </pc:picChg>
        <pc:picChg chg="add del mod">
          <ac:chgData name="SEYİT AHMET İNCİ" userId="S::19331143@emu.edu.tr::1c2f439d-96b0-4f1d-bc81-644994cb7fdd" providerId="AD" clId="Web-{3EFFE871-3F7E-4DEC-B107-B00BA1049D54}" dt="2021-05-17T20:21:00.239" v="36"/>
          <ac:picMkLst>
            <pc:docMk/>
            <pc:sldMk cId="1581955281" sldId="264"/>
            <ac:picMk id="12" creationId="{64AD0D59-B601-4026-BD49-0AFBA928C50B}"/>
          </ac:picMkLst>
        </pc:picChg>
        <pc:picChg chg="add del mod">
          <ac:chgData name="SEYİT AHMET İNCİ" userId="S::19331143@emu.edu.tr::1c2f439d-96b0-4f1d-bc81-644994cb7fdd" providerId="AD" clId="Web-{3EFFE871-3F7E-4DEC-B107-B00BA1049D54}" dt="2021-05-17T20:22:15.446" v="40"/>
          <ac:picMkLst>
            <pc:docMk/>
            <pc:sldMk cId="1581955281" sldId="264"/>
            <ac:picMk id="13" creationId="{2F2F54EB-3B78-418C-A770-6CA52EBA7B4D}"/>
          </ac:picMkLst>
        </pc:picChg>
        <pc:picChg chg="add mod">
          <ac:chgData name="SEYİT AHMET İNCİ" userId="S::19331143@emu.edu.tr::1c2f439d-96b0-4f1d-bc81-644994cb7fdd" providerId="AD" clId="Web-{3EFFE871-3F7E-4DEC-B107-B00BA1049D54}" dt="2021-05-17T20:22:27.869" v="44" actId="14100"/>
          <ac:picMkLst>
            <pc:docMk/>
            <pc:sldMk cId="1581955281" sldId="264"/>
            <ac:picMk id="18" creationId="{8AAA3D3F-2955-474A-991A-8E87A46F8705}"/>
          </ac:picMkLst>
        </pc:picChg>
      </pc:sldChg>
    </pc:docChg>
  </pc:docChgLst>
  <pc:docChgLst>
    <pc:chgData name="KHAWLAH AL-SHUBATI" userId="S::19701557@emu.edu.tr::68f25605-f38a-46ee-90e6-43a41ba46d69" providerId="AD" clId="Web-{2776CF75-D481-4C5E-B1FF-E5813D92D336}"/>
    <pc:docChg chg="addSld delSld modSld sldOrd">
      <pc:chgData name="KHAWLAH AL-SHUBATI" userId="S::19701557@emu.edu.tr::68f25605-f38a-46ee-90e6-43a41ba46d69" providerId="AD" clId="Web-{2776CF75-D481-4C5E-B1FF-E5813D92D336}" dt="2021-05-18T02:13:34.492" v="227"/>
      <pc:docMkLst>
        <pc:docMk/>
      </pc:docMkLst>
      <pc:sldChg chg="modSp">
        <pc:chgData name="KHAWLAH AL-SHUBATI" userId="S::19701557@emu.edu.tr::68f25605-f38a-46ee-90e6-43a41ba46d69" providerId="AD" clId="Web-{2776CF75-D481-4C5E-B1FF-E5813D92D336}" dt="2021-05-18T02:13:31.539" v="226" actId="20577"/>
        <pc:sldMkLst>
          <pc:docMk/>
          <pc:sldMk cId="3710573640" sldId="259"/>
        </pc:sldMkLst>
        <pc:spChg chg="mod">
          <ac:chgData name="KHAWLAH AL-SHUBATI" userId="S::19701557@emu.edu.tr::68f25605-f38a-46ee-90e6-43a41ba46d69" providerId="AD" clId="Web-{2776CF75-D481-4C5E-B1FF-E5813D92D336}" dt="2021-05-18T02:13:31.539" v="226" actId="20577"/>
          <ac:spMkLst>
            <pc:docMk/>
            <pc:sldMk cId="3710573640" sldId="259"/>
            <ac:spMk id="4" creationId="{0EE3DABE-F29C-4A0E-AB14-95F5682030E5}"/>
          </ac:spMkLst>
        </pc:spChg>
      </pc:sldChg>
      <pc:sldChg chg="modSp">
        <pc:chgData name="KHAWLAH AL-SHUBATI" userId="S::19701557@emu.edu.tr::68f25605-f38a-46ee-90e6-43a41ba46d69" providerId="AD" clId="Web-{2776CF75-D481-4C5E-B1FF-E5813D92D336}" dt="2021-05-18T02:12:55.335" v="219" actId="20577"/>
        <pc:sldMkLst>
          <pc:docMk/>
          <pc:sldMk cId="259600637" sldId="261"/>
        </pc:sldMkLst>
        <pc:spChg chg="mod">
          <ac:chgData name="KHAWLAH AL-SHUBATI" userId="S::19701557@emu.edu.tr::68f25605-f38a-46ee-90e6-43a41ba46d69" providerId="AD" clId="Web-{2776CF75-D481-4C5E-B1FF-E5813D92D336}" dt="2021-05-18T02:12:55.335" v="219" actId="20577"/>
          <ac:spMkLst>
            <pc:docMk/>
            <pc:sldMk cId="259600637" sldId="261"/>
            <ac:spMk id="8" creationId="{125DAA77-9871-4CFC-874E-EE671159D64F}"/>
          </ac:spMkLst>
        </pc:spChg>
      </pc:sldChg>
      <pc:sldChg chg="modSp">
        <pc:chgData name="KHAWLAH AL-SHUBATI" userId="S::19701557@emu.edu.tr::68f25605-f38a-46ee-90e6-43a41ba46d69" providerId="AD" clId="Web-{2776CF75-D481-4C5E-B1FF-E5813D92D336}" dt="2021-05-18T02:13:00.163" v="220" actId="20577"/>
        <pc:sldMkLst>
          <pc:docMk/>
          <pc:sldMk cId="636448461" sldId="262"/>
        </pc:sldMkLst>
        <pc:spChg chg="mod">
          <ac:chgData name="KHAWLAH AL-SHUBATI" userId="S::19701557@emu.edu.tr::68f25605-f38a-46ee-90e6-43a41ba46d69" providerId="AD" clId="Web-{2776CF75-D481-4C5E-B1FF-E5813D92D336}" dt="2021-05-18T02:13:00.163" v="220" actId="20577"/>
          <ac:spMkLst>
            <pc:docMk/>
            <pc:sldMk cId="636448461" sldId="262"/>
            <ac:spMk id="5" creationId="{C31C2EE9-A499-4F0D-AD7B-4857C83C7BEB}"/>
          </ac:spMkLst>
        </pc:spChg>
      </pc:sldChg>
      <pc:sldChg chg="modSp">
        <pc:chgData name="KHAWLAH AL-SHUBATI" userId="S::19701557@emu.edu.tr::68f25605-f38a-46ee-90e6-43a41ba46d69" providerId="AD" clId="Web-{2776CF75-D481-4C5E-B1FF-E5813D92D336}" dt="2021-05-18T02:13:05.554" v="222" actId="20577"/>
        <pc:sldMkLst>
          <pc:docMk/>
          <pc:sldMk cId="2283295956" sldId="263"/>
        </pc:sldMkLst>
        <pc:spChg chg="mod">
          <ac:chgData name="KHAWLAH AL-SHUBATI" userId="S::19701557@emu.edu.tr::68f25605-f38a-46ee-90e6-43a41ba46d69" providerId="AD" clId="Web-{2776CF75-D481-4C5E-B1FF-E5813D92D336}" dt="2021-05-18T02:13:05.554" v="222" actId="20577"/>
          <ac:spMkLst>
            <pc:docMk/>
            <pc:sldMk cId="2283295956" sldId="263"/>
            <ac:spMk id="6" creationId="{FC0F4DF3-FF7E-45EC-A0D1-CCF342363D57}"/>
          </ac:spMkLst>
        </pc:spChg>
      </pc:sldChg>
      <pc:sldChg chg="addSp delSp modSp">
        <pc:chgData name="KHAWLAH AL-SHUBATI" userId="S::19701557@emu.edu.tr::68f25605-f38a-46ee-90e6-43a41ba46d69" providerId="AD" clId="Web-{2776CF75-D481-4C5E-B1FF-E5813D92D336}" dt="2021-05-18T02:11:59.474" v="205" actId="1076"/>
        <pc:sldMkLst>
          <pc:docMk/>
          <pc:sldMk cId="50671369" sldId="265"/>
        </pc:sldMkLst>
        <pc:spChg chg="mod">
          <ac:chgData name="KHAWLAH AL-SHUBATI" userId="S::19701557@emu.edu.tr::68f25605-f38a-46ee-90e6-43a41ba46d69" providerId="AD" clId="Web-{2776CF75-D481-4C5E-B1FF-E5813D92D336}" dt="2021-05-18T02:11:59.474" v="205" actId="1076"/>
          <ac:spMkLst>
            <pc:docMk/>
            <pc:sldMk cId="50671369" sldId="265"/>
            <ac:spMk id="4" creationId="{705F7067-C9D6-49E8-BC26-1B36DEF99F82}"/>
          </ac:spMkLst>
        </pc:spChg>
        <pc:picChg chg="add mod">
          <ac:chgData name="KHAWLAH AL-SHUBATI" userId="S::19701557@emu.edu.tr::68f25605-f38a-46ee-90e6-43a41ba46d69" providerId="AD" clId="Web-{2776CF75-D481-4C5E-B1FF-E5813D92D336}" dt="2021-05-18T01:57:37.417" v="36" actId="14100"/>
          <ac:picMkLst>
            <pc:docMk/>
            <pc:sldMk cId="50671369" sldId="265"/>
            <ac:picMk id="3" creationId="{D45A81FB-5B91-4237-BC9D-061310C8B1DA}"/>
          </ac:picMkLst>
        </pc:picChg>
        <pc:picChg chg="mod">
          <ac:chgData name="KHAWLAH AL-SHUBATI" userId="S::19701557@emu.edu.tr::68f25605-f38a-46ee-90e6-43a41ba46d69" providerId="AD" clId="Web-{2776CF75-D481-4C5E-B1FF-E5813D92D336}" dt="2021-05-18T01:55:49.930" v="11" actId="1076"/>
          <ac:picMkLst>
            <pc:docMk/>
            <pc:sldMk cId="50671369" sldId="265"/>
            <ac:picMk id="5" creationId="{563CF8B7-A33B-4ACB-8A17-EB15B59A0C78}"/>
          </ac:picMkLst>
        </pc:picChg>
        <pc:inkChg chg="add">
          <ac:chgData name="KHAWLAH AL-SHUBATI" userId="S::19701557@emu.edu.tr::68f25605-f38a-46ee-90e6-43a41ba46d69" providerId="AD" clId="Web-{2776CF75-D481-4C5E-B1FF-E5813D92D336}" dt="2021-05-18T01:56:05.055" v="13"/>
          <ac:inkMkLst>
            <pc:docMk/>
            <pc:sldMk cId="50671369" sldId="265"/>
            <ac:inkMk id="8" creationId="{99A88097-CF54-4205-BC57-3BF810A732DA}"/>
          </ac:inkMkLst>
        </pc:inkChg>
        <pc:inkChg chg="add">
          <ac:chgData name="KHAWLAH AL-SHUBATI" userId="S::19701557@emu.edu.tr::68f25605-f38a-46ee-90e6-43a41ba46d69" providerId="AD" clId="Web-{2776CF75-D481-4C5E-B1FF-E5813D92D336}" dt="2021-05-18T01:56:06.415" v="14"/>
          <ac:inkMkLst>
            <pc:docMk/>
            <pc:sldMk cId="50671369" sldId="265"/>
            <ac:inkMk id="9" creationId="{8B68D276-18BB-471B-BE7E-9B6AFB3EB3DA}"/>
          </ac:inkMkLst>
        </pc:inkChg>
        <pc:inkChg chg="add del">
          <ac:chgData name="KHAWLAH AL-SHUBATI" userId="S::19701557@emu.edu.tr::68f25605-f38a-46ee-90e6-43a41ba46d69" providerId="AD" clId="Web-{2776CF75-D481-4C5E-B1FF-E5813D92D336}" dt="2021-05-18T01:56:10.587" v="16"/>
          <ac:inkMkLst>
            <pc:docMk/>
            <pc:sldMk cId="50671369" sldId="265"/>
            <ac:inkMk id="10" creationId="{E8809725-1EA3-4912-9834-D86128F4C0D7}"/>
          </ac:inkMkLst>
        </pc:inkChg>
        <pc:inkChg chg="add">
          <ac:chgData name="KHAWLAH AL-SHUBATI" userId="S::19701557@emu.edu.tr::68f25605-f38a-46ee-90e6-43a41ba46d69" providerId="AD" clId="Web-{2776CF75-D481-4C5E-B1FF-E5813D92D336}" dt="2021-05-18T01:56:17.071" v="17"/>
          <ac:inkMkLst>
            <pc:docMk/>
            <pc:sldMk cId="50671369" sldId="265"/>
            <ac:inkMk id="11" creationId="{FD8E8444-ED3E-499D-B523-105A3C95F85F}"/>
          </ac:inkMkLst>
        </pc:inkChg>
        <pc:inkChg chg="add">
          <ac:chgData name="KHAWLAH AL-SHUBATI" userId="S::19701557@emu.edu.tr::68f25605-f38a-46ee-90e6-43a41ba46d69" providerId="AD" clId="Web-{2776CF75-D481-4C5E-B1FF-E5813D92D336}" dt="2021-05-18T01:56:18.915" v="18"/>
          <ac:inkMkLst>
            <pc:docMk/>
            <pc:sldMk cId="50671369" sldId="265"/>
            <ac:inkMk id="13" creationId="{74F1AD69-7E26-468E-A301-A01023D0B976}"/>
          </ac:inkMkLst>
        </pc:inkChg>
        <pc:inkChg chg="add del">
          <ac:chgData name="KHAWLAH AL-SHUBATI" userId="S::19701557@emu.edu.tr::68f25605-f38a-46ee-90e6-43a41ba46d69" providerId="AD" clId="Web-{2776CF75-D481-4C5E-B1FF-E5813D92D336}" dt="2021-05-18T01:56:27.368" v="22"/>
          <ac:inkMkLst>
            <pc:docMk/>
            <pc:sldMk cId="50671369" sldId="265"/>
            <ac:inkMk id="14" creationId="{2F9368B4-8C8A-4FEC-AE6B-1AFC7DF0F451}"/>
          </ac:inkMkLst>
        </pc:inkChg>
        <pc:inkChg chg="add del">
          <ac:chgData name="KHAWLAH AL-SHUBATI" userId="S::19701557@emu.edu.tr::68f25605-f38a-46ee-90e6-43a41ba46d69" providerId="AD" clId="Web-{2776CF75-D481-4C5E-B1FF-E5813D92D336}" dt="2021-05-18T01:56:25.587" v="21"/>
          <ac:inkMkLst>
            <pc:docMk/>
            <pc:sldMk cId="50671369" sldId="265"/>
            <ac:inkMk id="15" creationId="{04E6098A-F77C-4AD0-98E6-CCEAC7A9A1E5}"/>
          </ac:inkMkLst>
        </pc:inkChg>
        <pc:inkChg chg="add del">
          <ac:chgData name="KHAWLAH AL-SHUBATI" userId="S::19701557@emu.edu.tr::68f25605-f38a-46ee-90e6-43a41ba46d69" providerId="AD" clId="Web-{2776CF75-D481-4C5E-B1FF-E5813D92D336}" dt="2021-05-18T01:56:32.743" v="24"/>
          <ac:inkMkLst>
            <pc:docMk/>
            <pc:sldMk cId="50671369" sldId="265"/>
            <ac:inkMk id="16" creationId="{46EFB9E0-AA4C-4A2F-BC1C-14E7841AA292}"/>
          </ac:inkMkLst>
        </pc:inkChg>
        <pc:inkChg chg="add">
          <ac:chgData name="KHAWLAH AL-SHUBATI" userId="S::19701557@emu.edu.tr::68f25605-f38a-46ee-90e6-43a41ba46d69" providerId="AD" clId="Web-{2776CF75-D481-4C5E-B1FF-E5813D92D336}" dt="2021-05-18T01:56:39.056" v="25"/>
          <ac:inkMkLst>
            <pc:docMk/>
            <pc:sldMk cId="50671369" sldId="265"/>
            <ac:inkMk id="17" creationId="{E84F0EE6-A4AC-4939-8D27-22BB7319955A}"/>
          </ac:inkMkLst>
        </pc:inkChg>
        <pc:inkChg chg="add">
          <ac:chgData name="KHAWLAH AL-SHUBATI" userId="S::19701557@emu.edu.tr::68f25605-f38a-46ee-90e6-43a41ba46d69" providerId="AD" clId="Web-{2776CF75-D481-4C5E-B1FF-E5813D92D336}" dt="2021-05-18T01:56:54.353" v="27"/>
          <ac:inkMkLst>
            <pc:docMk/>
            <pc:sldMk cId="50671369" sldId="265"/>
            <ac:inkMk id="18" creationId="{28940A0C-CD62-437D-AE27-6EF7519DDFB5}"/>
          </ac:inkMkLst>
        </pc:inkChg>
        <pc:inkChg chg="add">
          <ac:chgData name="KHAWLAH AL-SHUBATI" userId="S::19701557@emu.edu.tr::68f25605-f38a-46ee-90e6-43a41ba46d69" providerId="AD" clId="Web-{2776CF75-D481-4C5E-B1FF-E5813D92D336}" dt="2021-05-18T01:56:55.650" v="28"/>
          <ac:inkMkLst>
            <pc:docMk/>
            <pc:sldMk cId="50671369" sldId="265"/>
            <ac:inkMk id="19" creationId="{68BE2537-E17C-4CEF-AE90-930AFB3AE113}"/>
          </ac:inkMkLst>
        </pc:inkChg>
        <pc:inkChg chg="add">
          <ac:chgData name="KHAWLAH AL-SHUBATI" userId="S::19701557@emu.edu.tr::68f25605-f38a-46ee-90e6-43a41ba46d69" providerId="AD" clId="Web-{2776CF75-D481-4C5E-B1FF-E5813D92D336}" dt="2021-05-18T01:57:12.573" v="29"/>
          <ac:inkMkLst>
            <pc:docMk/>
            <pc:sldMk cId="50671369" sldId="265"/>
            <ac:inkMk id="20" creationId="{CE1A309A-85B7-471E-9FC0-04134ACAAD35}"/>
          </ac:inkMkLst>
        </pc:inkChg>
        <pc:cxnChg chg="del">
          <ac:chgData name="KHAWLAH AL-SHUBATI" userId="S::19701557@emu.edu.tr::68f25605-f38a-46ee-90e6-43a41ba46d69" providerId="AD" clId="Web-{2776CF75-D481-4C5E-B1FF-E5813D92D336}" dt="2021-05-18T01:55:11.007" v="2"/>
          <ac:cxnSpMkLst>
            <pc:docMk/>
            <pc:sldMk cId="50671369" sldId="265"/>
            <ac:cxnSpMk id="6" creationId="{316FF531-CFF2-4099-B749-47355182F15D}"/>
          </ac:cxnSpMkLst>
        </pc:cxnChg>
        <pc:cxnChg chg="del">
          <ac:chgData name="KHAWLAH AL-SHUBATI" userId="S::19701557@emu.edu.tr::68f25605-f38a-46ee-90e6-43a41ba46d69" providerId="AD" clId="Web-{2776CF75-D481-4C5E-B1FF-E5813D92D336}" dt="2021-05-18T01:55:09.773" v="1"/>
          <ac:cxnSpMkLst>
            <pc:docMk/>
            <pc:sldMk cId="50671369" sldId="265"/>
            <ac:cxnSpMk id="7" creationId="{D7324CAE-99AC-45DA-A090-6493749EDD4B}"/>
          </ac:cxnSpMkLst>
        </pc:cxnChg>
      </pc:sldChg>
      <pc:sldChg chg="modSp">
        <pc:chgData name="KHAWLAH AL-SHUBATI" userId="S::19701557@emu.edu.tr::68f25605-f38a-46ee-90e6-43a41ba46d69" providerId="AD" clId="Web-{2776CF75-D481-4C5E-B1FF-E5813D92D336}" dt="2021-05-18T02:13:25.648" v="224" actId="20577"/>
        <pc:sldMkLst>
          <pc:docMk/>
          <pc:sldMk cId="834315782" sldId="267"/>
        </pc:sldMkLst>
        <pc:spChg chg="mod">
          <ac:chgData name="KHAWLAH AL-SHUBATI" userId="S::19701557@emu.edu.tr::68f25605-f38a-46ee-90e6-43a41ba46d69" providerId="AD" clId="Web-{2776CF75-D481-4C5E-B1FF-E5813D92D336}" dt="2021-05-18T02:13:25.648" v="224" actId="20577"/>
          <ac:spMkLst>
            <pc:docMk/>
            <pc:sldMk cId="834315782" sldId="267"/>
            <ac:spMk id="6" creationId="{070EE528-F453-4873-98AA-1D50B1925E24}"/>
          </ac:spMkLst>
        </pc:spChg>
      </pc:sldChg>
      <pc:sldChg chg="del">
        <pc:chgData name="KHAWLAH AL-SHUBATI" userId="S::19701557@emu.edu.tr::68f25605-f38a-46ee-90e6-43a41ba46d69" providerId="AD" clId="Web-{2776CF75-D481-4C5E-B1FF-E5813D92D336}" dt="2021-05-18T02:13:34.492" v="227"/>
        <pc:sldMkLst>
          <pc:docMk/>
          <pc:sldMk cId="1105449163" sldId="272"/>
        </pc:sldMkLst>
      </pc:sldChg>
      <pc:sldChg chg="addSp delSp modSp new ord">
        <pc:chgData name="KHAWLAH AL-SHUBATI" userId="S::19701557@emu.edu.tr::68f25605-f38a-46ee-90e6-43a41ba46d69" providerId="AD" clId="Web-{2776CF75-D481-4C5E-B1FF-E5813D92D336}" dt="2021-05-18T02:12:29.272" v="213" actId="20577"/>
        <pc:sldMkLst>
          <pc:docMk/>
          <pc:sldMk cId="3695971815" sldId="273"/>
        </pc:sldMkLst>
        <pc:spChg chg="mod">
          <ac:chgData name="KHAWLAH AL-SHUBATI" userId="S::19701557@emu.edu.tr::68f25605-f38a-46ee-90e6-43a41ba46d69" providerId="AD" clId="Web-{2776CF75-D481-4C5E-B1FF-E5813D92D336}" dt="2021-05-18T02:04:13.224" v="129" actId="20577"/>
          <ac:spMkLst>
            <pc:docMk/>
            <pc:sldMk cId="3695971815" sldId="273"/>
            <ac:spMk id="2" creationId="{90CBC432-A7AD-4B86-8409-3EF8FFCEDDE1}"/>
          </ac:spMkLst>
        </pc:spChg>
        <pc:spChg chg="del">
          <ac:chgData name="KHAWLAH AL-SHUBATI" userId="S::19701557@emu.edu.tr::68f25605-f38a-46ee-90e6-43a41ba46d69" providerId="AD" clId="Web-{2776CF75-D481-4C5E-B1FF-E5813D92D336}" dt="2021-05-18T01:58:30.871" v="49"/>
          <ac:spMkLst>
            <pc:docMk/>
            <pc:sldMk cId="3695971815" sldId="273"/>
            <ac:spMk id="3" creationId="{FD31F6EC-8A45-4D5E-802F-C1C111D05017}"/>
          </ac:spMkLst>
        </pc:spChg>
        <pc:spChg chg="add mod">
          <ac:chgData name="KHAWLAH AL-SHUBATI" userId="S::19701557@emu.edu.tr::68f25605-f38a-46ee-90e6-43a41ba46d69" providerId="AD" clId="Web-{2776CF75-D481-4C5E-B1FF-E5813D92D336}" dt="2021-05-18T02:12:29.272" v="213" actId="20577"/>
          <ac:spMkLst>
            <pc:docMk/>
            <pc:sldMk cId="3695971815" sldId="273"/>
            <ac:spMk id="15" creationId="{B41C44A0-2621-4F4F-A43E-A1ABC90FE7B6}"/>
          </ac:spMkLst>
        </pc:spChg>
        <pc:picChg chg="add mod">
          <ac:chgData name="KHAWLAH AL-SHUBATI" userId="S::19701557@emu.edu.tr::68f25605-f38a-46ee-90e6-43a41ba46d69" providerId="AD" clId="Web-{2776CF75-D481-4C5E-B1FF-E5813D92D336}" dt="2021-05-18T01:58:53.966" v="56" actId="1076"/>
          <ac:picMkLst>
            <pc:docMk/>
            <pc:sldMk cId="3695971815" sldId="273"/>
            <ac:picMk id="9" creationId="{98229456-328F-4A7C-BE6D-811673D72079}"/>
          </ac:picMkLst>
        </pc:picChg>
        <pc:picChg chg="add mod ord">
          <ac:chgData name="KHAWLAH AL-SHUBATI" userId="S::19701557@emu.edu.tr::68f25605-f38a-46ee-90e6-43a41ba46d69" providerId="AD" clId="Web-{2776CF75-D481-4C5E-B1FF-E5813D92D336}" dt="2021-05-18T01:58:57.060" v="57" actId="1076"/>
          <ac:picMkLst>
            <pc:docMk/>
            <pc:sldMk cId="3695971815" sldId="273"/>
            <ac:picMk id="10" creationId="{1D4F5037-1F44-4368-A930-F1B9C02AA79B}"/>
          </ac:picMkLst>
        </pc:picChg>
        <pc:inkChg chg="add">
          <ac:chgData name="KHAWLAH AL-SHUBATI" userId="S::19701557@emu.edu.tr::68f25605-f38a-46ee-90e6-43a41ba46d69" providerId="AD" clId="Web-{2776CF75-D481-4C5E-B1FF-E5813D92D336}" dt="2021-05-18T01:57:15.745" v="30"/>
          <ac:inkMkLst>
            <pc:docMk/>
            <pc:sldMk cId="3695971815" sldId="273"/>
            <ac:inkMk id="4" creationId="{C8E669DB-B8DC-42A4-B636-3062957B291F}"/>
          </ac:inkMkLst>
        </pc:inkChg>
        <pc:inkChg chg="add">
          <ac:chgData name="KHAWLAH AL-SHUBATI" userId="S::19701557@emu.edu.tr::68f25605-f38a-46ee-90e6-43a41ba46d69" providerId="AD" clId="Web-{2776CF75-D481-4C5E-B1FF-E5813D92D336}" dt="2021-05-18T01:57:15.745" v="31"/>
          <ac:inkMkLst>
            <pc:docMk/>
            <pc:sldMk cId="3695971815" sldId="273"/>
            <ac:inkMk id="5" creationId="{BC00BCA0-E8A3-4F5E-B3C2-30B8EF0955FA}"/>
          </ac:inkMkLst>
        </pc:inkChg>
        <pc:inkChg chg="add">
          <ac:chgData name="KHAWLAH AL-SHUBATI" userId="S::19701557@emu.edu.tr::68f25605-f38a-46ee-90e6-43a41ba46d69" providerId="AD" clId="Web-{2776CF75-D481-4C5E-B1FF-E5813D92D336}" dt="2021-05-18T01:57:16.760" v="32"/>
          <ac:inkMkLst>
            <pc:docMk/>
            <pc:sldMk cId="3695971815" sldId="273"/>
            <ac:inkMk id="6" creationId="{92259A26-047E-4B3F-9C28-95E2EDFFDC24}"/>
          </ac:inkMkLst>
        </pc:inkChg>
        <pc:inkChg chg="add">
          <ac:chgData name="KHAWLAH AL-SHUBATI" userId="S::19701557@emu.edu.tr::68f25605-f38a-46ee-90e6-43a41ba46d69" providerId="AD" clId="Web-{2776CF75-D481-4C5E-B1FF-E5813D92D336}" dt="2021-05-18T01:57:16.760" v="33"/>
          <ac:inkMkLst>
            <pc:docMk/>
            <pc:sldMk cId="3695971815" sldId="273"/>
            <ac:inkMk id="7" creationId="{42758CA4-327D-4F8B-BD94-D9DBF4321928}"/>
          </ac:inkMkLst>
        </pc:inkChg>
        <pc:inkChg chg="add">
          <ac:chgData name="KHAWLAH AL-SHUBATI" userId="S::19701557@emu.edu.tr::68f25605-f38a-46ee-90e6-43a41ba46d69" providerId="AD" clId="Web-{2776CF75-D481-4C5E-B1FF-E5813D92D336}" dt="2021-05-18T01:59:10.951" v="58"/>
          <ac:inkMkLst>
            <pc:docMk/>
            <pc:sldMk cId="3695971815" sldId="273"/>
            <ac:inkMk id="11" creationId="{1583C064-D115-4223-878D-E09D1154139C}"/>
          </ac:inkMkLst>
        </pc:inkChg>
        <pc:inkChg chg="add del">
          <ac:chgData name="KHAWLAH AL-SHUBATI" userId="S::19701557@emu.edu.tr::68f25605-f38a-46ee-90e6-43a41ba46d69" providerId="AD" clId="Web-{2776CF75-D481-4C5E-B1FF-E5813D92D336}" dt="2021-05-18T01:59:19.185" v="60"/>
          <ac:inkMkLst>
            <pc:docMk/>
            <pc:sldMk cId="3695971815" sldId="273"/>
            <ac:inkMk id="12" creationId="{45D0DE9E-4509-4645-B71A-295718E267C0}"/>
          </ac:inkMkLst>
        </pc:inkChg>
        <pc:inkChg chg="add">
          <ac:chgData name="KHAWLAH AL-SHUBATI" userId="S::19701557@emu.edu.tr::68f25605-f38a-46ee-90e6-43a41ba46d69" providerId="AD" clId="Web-{2776CF75-D481-4C5E-B1FF-E5813D92D336}" dt="2021-05-18T01:59:30.842" v="61"/>
          <ac:inkMkLst>
            <pc:docMk/>
            <pc:sldMk cId="3695971815" sldId="273"/>
            <ac:inkMk id="13" creationId="{51F8BCAD-236D-460C-AA26-9F4FEECE90B1}"/>
          </ac:inkMkLst>
        </pc:inkChg>
      </pc:sldChg>
      <pc:sldChg chg="addSp delSp modSp new">
        <pc:chgData name="KHAWLAH AL-SHUBATI" userId="S::19701557@emu.edu.tr::68f25605-f38a-46ee-90e6-43a41ba46d69" providerId="AD" clId="Web-{2776CF75-D481-4C5E-B1FF-E5813D92D336}" dt="2021-05-18T02:12:21.506" v="211" actId="20577"/>
        <pc:sldMkLst>
          <pc:docMk/>
          <pc:sldMk cId="4232084255" sldId="274"/>
        </pc:sldMkLst>
        <pc:spChg chg="mod">
          <ac:chgData name="KHAWLAH AL-SHUBATI" userId="S::19701557@emu.edu.tr::68f25605-f38a-46ee-90e6-43a41ba46d69" providerId="AD" clId="Web-{2776CF75-D481-4C5E-B1FF-E5813D92D336}" dt="2021-05-18T02:04:07.989" v="128" actId="20577"/>
          <ac:spMkLst>
            <pc:docMk/>
            <pc:sldMk cId="4232084255" sldId="274"/>
            <ac:spMk id="2" creationId="{D03FB434-FEBF-4F0E-BF8B-749B7FBC868E}"/>
          </ac:spMkLst>
        </pc:spChg>
        <pc:spChg chg="del">
          <ac:chgData name="KHAWLAH AL-SHUBATI" userId="S::19701557@emu.edu.tr::68f25605-f38a-46ee-90e6-43a41ba46d69" providerId="AD" clId="Web-{2776CF75-D481-4C5E-B1FF-E5813D92D336}" dt="2021-05-18T02:00:31.124" v="73"/>
          <ac:spMkLst>
            <pc:docMk/>
            <pc:sldMk cId="4232084255" sldId="274"/>
            <ac:spMk id="3" creationId="{A5A87608-03B1-4E8E-B377-E5EEEA78EC1F}"/>
          </ac:spMkLst>
        </pc:spChg>
        <pc:spChg chg="add mod">
          <ac:chgData name="KHAWLAH AL-SHUBATI" userId="S::19701557@emu.edu.tr::68f25605-f38a-46ee-90e6-43a41ba46d69" providerId="AD" clId="Web-{2776CF75-D481-4C5E-B1FF-E5813D92D336}" dt="2021-05-18T02:12:21.506" v="211" actId="20577"/>
          <ac:spMkLst>
            <pc:docMk/>
            <pc:sldMk cId="4232084255" sldId="274"/>
            <ac:spMk id="15" creationId="{E42E9C95-85A5-42BD-953A-2832FD62350C}"/>
          </ac:spMkLst>
        </pc:spChg>
        <pc:picChg chg="add mod ord">
          <ac:chgData name="KHAWLAH AL-SHUBATI" userId="S::19701557@emu.edu.tr::68f25605-f38a-46ee-90e6-43a41ba46d69" providerId="AD" clId="Web-{2776CF75-D481-4C5E-B1FF-E5813D92D336}" dt="2021-05-18T02:00:50.125" v="79" actId="1076"/>
          <ac:picMkLst>
            <pc:docMk/>
            <pc:sldMk cId="4232084255" sldId="274"/>
            <ac:picMk id="8" creationId="{C6E0F90F-D905-4B3B-A023-9A7F8616508C}"/>
          </ac:picMkLst>
        </pc:picChg>
        <pc:picChg chg="add mod">
          <ac:chgData name="KHAWLAH AL-SHUBATI" userId="S::19701557@emu.edu.tr::68f25605-f38a-46ee-90e6-43a41ba46d69" providerId="AD" clId="Web-{2776CF75-D481-4C5E-B1FF-E5813D92D336}" dt="2021-05-18T02:00:48.312" v="78" actId="1076"/>
          <ac:picMkLst>
            <pc:docMk/>
            <pc:sldMk cId="4232084255" sldId="274"/>
            <ac:picMk id="10" creationId="{9FD34711-468D-4D5D-AE7B-DE9857A85241}"/>
          </ac:picMkLst>
        </pc:picChg>
        <pc:inkChg chg="add">
          <ac:chgData name="KHAWLAH AL-SHUBATI" userId="S::19701557@emu.edu.tr::68f25605-f38a-46ee-90e6-43a41ba46d69" providerId="AD" clId="Web-{2776CF75-D481-4C5E-B1FF-E5813D92D336}" dt="2021-05-18T02:00:00.311" v="64"/>
          <ac:inkMkLst>
            <pc:docMk/>
            <pc:sldMk cId="4232084255" sldId="274"/>
            <ac:inkMk id="4" creationId="{81D8DE4A-86AD-4A2A-B223-ADF2CA9AEA5C}"/>
          </ac:inkMkLst>
        </pc:inkChg>
        <pc:inkChg chg="add">
          <ac:chgData name="KHAWLAH AL-SHUBATI" userId="S::19701557@emu.edu.tr::68f25605-f38a-46ee-90e6-43a41ba46d69" providerId="AD" clId="Web-{2776CF75-D481-4C5E-B1FF-E5813D92D336}" dt="2021-05-18T02:00:00.311" v="65"/>
          <ac:inkMkLst>
            <pc:docMk/>
            <pc:sldMk cId="4232084255" sldId="274"/>
            <ac:inkMk id="5" creationId="{A3B5D548-70D8-4A61-A1F3-9DBA44D6CEB3}"/>
          </ac:inkMkLst>
        </pc:inkChg>
        <pc:inkChg chg="add">
          <ac:chgData name="KHAWLAH AL-SHUBATI" userId="S::19701557@emu.edu.tr::68f25605-f38a-46ee-90e6-43a41ba46d69" providerId="AD" clId="Web-{2776CF75-D481-4C5E-B1FF-E5813D92D336}" dt="2021-05-18T02:00:00.921" v="66"/>
          <ac:inkMkLst>
            <pc:docMk/>
            <pc:sldMk cId="4232084255" sldId="274"/>
            <ac:inkMk id="6" creationId="{208961E9-062E-47F4-A625-70F7EDE5CCBB}"/>
          </ac:inkMkLst>
        </pc:inkChg>
        <pc:inkChg chg="add">
          <ac:chgData name="KHAWLAH AL-SHUBATI" userId="S::19701557@emu.edu.tr::68f25605-f38a-46ee-90e6-43a41ba46d69" providerId="AD" clId="Web-{2776CF75-D481-4C5E-B1FF-E5813D92D336}" dt="2021-05-18T02:00:00.936" v="67"/>
          <ac:inkMkLst>
            <pc:docMk/>
            <pc:sldMk cId="4232084255" sldId="274"/>
            <ac:inkMk id="7" creationId="{1421740E-0B70-4C47-9280-7FBAD45C2E30}"/>
          </ac:inkMkLst>
        </pc:inkChg>
        <pc:inkChg chg="add">
          <ac:chgData name="KHAWLAH AL-SHUBATI" userId="S::19701557@emu.edu.tr::68f25605-f38a-46ee-90e6-43a41ba46d69" providerId="AD" clId="Web-{2776CF75-D481-4C5E-B1FF-E5813D92D336}" dt="2021-05-18T02:01:02.563" v="80"/>
          <ac:inkMkLst>
            <pc:docMk/>
            <pc:sldMk cId="4232084255" sldId="274"/>
            <ac:inkMk id="11" creationId="{A9838EF2-CD89-4398-A4EF-BA46D61D460E}"/>
          </ac:inkMkLst>
        </pc:inkChg>
        <pc:inkChg chg="add">
          <ac:chgData name="KHAWLAH AL-SHUBATI" userId="S::19701557@emu.edu.tr::68f25605-f38a-46ee-90e6-43a41ba46d69" providerId="AD" clId="Web-{2776CF75-D481-4C5E-B1FF-E5813D92D336}" dt="2021-05-18T02:01:05.844" v="81"/>
          <ac:inkMkLst>
            <pc:docMk/>
            <pc:sldMk cId="4232084255" sldId="274"/>
            <ac:inkMk id="12" creationId="{95105FEC-37A4-4C3B-B587-180D7ABB93A9}"/>
          </ac:inkMkLst>
        </pc:inkChg>
        <pc:inkChg chg="add">
          <ac:chgData name="KHAWLAH AL-SHUBATI" userId="S::19701557@emu.edu.tr::68f25605-f38a-46ee-90e6-43a41ba46d69" providerId="AD" clId="Web-{2776CF75-D481-4C5E-B1FF-E5813D92D336}" dt="2021-05-18T02:01:14.047" v="82"/>
          <ac:inkMkLst>
            <pc:docMk/>
            <pc:sldMk cId="4232084255" sldId="274"/>
            <ac:inkMk id="13" creationId="{7DE007CE-83B4-4502-8963-3F9CD5EDF442}"/>
          </ac:inkMkLst>
        </pc:inkChg>
      </pc:sldChg>
      <pc:sldChg chg="addSp delSp modSp new">
        <pc:chgData name="KHAWLAH AL-SHUBATI" userId="S::19701557@emu.edu.tr::68f25605-f38a-46ee-90e6-43a41ba46d69" providerId="AD" clId="Web-{2776CF75-D481-4C5E-B1FF-E5813D92D336}" dt="2021-05-18T02:12:36.209" v="215" actId="20577"/>
        <pc:sldMkLst>
          <pc:docMk/>
          <pc:sldMk cId="1966493709" sldId="275"/>
        </pc:sldMkLst>
        <pc:spChg chg="mod">
          <ac:chgData name="KHAWLAH AL-SHUBATI" userId="S::19701557@emu.edu.tr::68f25605-f38a-46ee-90e6-43a41ba46d69" providerId="AD" clId="Web-{2776CF75-D481-4C5E-B1FF-E5813D92D336}" dt="2021-05-18T02:03:58.067" v="126" actId="20577"/>
          <ac:spMkLst>
            <pc:docMk/>
            <pc:sldMk cId="1966493709" sldId="275"/>
            <ac:spMk id="2" creationId="{0EF8D245-E5D2-4651-832A-5F8E24C60FA7}"/>
          </ac:spMkLst>
        </pc:spChg>
        <pc:spChg chg="del">
          <ac:chgData name="KHAWLAH AL-SHUBATI" userId="S::19701557@emu.edu.tr::68f25605-f38a-46ee-90e6-43a41ba46d69" providerId="AD" clId="Web-{2776CF75-D481-4C5E-B1FF-E5813D92D336}" dt="2021-05-18T02:02:07.830" v="89"/>
          <ac:spMkLst>
            <pc:docMk/>
            <pc:sldMk cId="1966493709" sldId="275"/>
            <ac:spMk id="3" creationId="{AE8C427D-C928-43EB-9207-4E33654E3669}"/>
          </ac:spMkLst>
        </pc:spChg>
        <pc:spChg chg="add mod">
          <ac:chgData name="KHAWLAH AL-SHUBATI" userId="S::19701557@emu.edu.tr::68f25605-f38a-46ee-90e6-43a41ba46d69" providerId="AD" clId="Web-{2776CF75-D481-4C5E-B1FF-E5813D92D336}" dt="2021-05-18T02:12:36.209" v="215" actId="20577"/>
          <ac:spMkLst>
            <pc:docMk/>
            <pc:sldMk cId="1966493709" sldId="275"/>
            <ac:spMk id="17" creationId="{38F3872D-5E70-4CFD-8D18-927C0D9E59D1}"/>
          </ac:spMkLst>
        </pc:spChg>
        <pc:picChg chg="add mod ord">
          <ac:chgData name="KHAWLAH AL-SHUBATI" userId="S::19701557@emu.edu.tr::68f25605-f38a-46ee-90e6-43a41ba46d69" providerId="AD" clId="Web-{2776CF75-D481-4C5E-B1FF-E5813D92D336}" dt="2021-05-18T02:02:36.002" v="97" actId="1076"/>
          <ac:picMkLst>
            <pc:docMk/>
            <pc:sldMk cId="1966493709" sldId="275"/>
            <ac:picMk id="4" creationId="{6CD5A78A-E571-429F-872B-0703CF6E2823}"/>
          </ac:picMkLst>
        </pc:picChg>
        <pc:picChg chg="add mod">
          <ac:chgData name="KHAWLAH AL-SHUBATI" userId="S::19701557@emu.edu.tr::68f25605-f38a-46ee-90e6-43a41ba46d69" providerId="AD" clId="Web-{2776CF75-D481-4C5E-B1FF-E5813D92D336}" dt="2021-05-18T02:02:34.018" v="96" actId="1076"/>
          <ac:picMkLst>
            <pc:docMk/>
            <pc:sldMk cId="1966493709" sldId="275"/>
            <ac:picMk id="6" creationId="{B02330DB-A906-4E30-BE2B-6F837D813F2A}"/>
          </ac:picMkLst>
        </pc:picChg>
        <pc:inkChg chg="add del">
          <ac:chgData name="KHAWLAH AL-SHUBATI" userId="S::19701557@emu.edu.tr::68f25605-f38a-46ee-90e6-43a41ba46d69" providerId="AD" clId="Web-{2776CF75-D481-4C5E-B1FF-E5813D92D336}" dt="2021-05-18T02:02:50.190" v="101"/>
          <ac:inkMkLst>
            <pc:docMk/>
            <pc:sldMk cId="1966493709" sldId="275"/>
            <ac:inkMk id="7" creationId="{FABB9F99-C177-430A-83AD-E324510A4F2C}"/>
          </ac:inkMkLst>
        </pc:inkChg>
        <pc:inkChg chg="add del">
          <ac:chgData name="KHAWLAH AL-SHUBATI" userId="S::19701557@emu.edu.tr::68f25605-f38a-46ee-90e6-43a41ba46d69" providerId="AD" clId="Web-{2776CF75-D481-4C5E-B1FF-E5813D92D336}" dt="2021-05-18T02:02:49.097" v="100"/>
          <ac:inkMkLst>
            <pc:docMk/>
            <pc:sldMk cId="1966493709" sldId="275"/>
            <ac:inkMk id="8" creationId="{A7122465-C5C6-45B4-9A52-14F15012C915}"/>
          </ac:inkMkLst>
        </pc:inkChg>
        <pc:inkChg chg="add del">
          <ac:chgData name="KHAWLAH AL-SHUBATI" userId="S::19701557@emu.edu.tr::68f25605-f38a-46ee-90e6-43a41ba46d69" providerId="AD" clId="Web-{2776CF75-D481-4C5E-B1FF-E5813D92D336}" dt="2021-05-18T02:02:54.050" v="103"/>
          <ac:inkMkLst>
            <pc:docMk/>
            <pc:sldMk cId="1966493709" sldId="275"/>
            <ac:inkMk id="9" creationId="{E7624184-F83B-465D-AF57-F2BD3D40CA9C}"/>
          </ac:inkMkLst>
        </pc:inkChg>
        <pc:inkChg chg="add del">
          <ac:chgData name="KHAWLAH AL-SHUBATI" userId="S::19701557@emu.edu.tr::68f25605-f38a-46ee-90e6-43a41ba46d69" providerId="AD" clId="Web-{2776CF75-D481-4C5E-B1FF-E5813D92D336}" dt="2021-05-18T02:02:58.941" v="105"/>
          <ac:inkMkLst>
            <pc:docMk/>
            <pc:sldMk cId="1966493709" sldId="275"/>
            <ac:inkMk id="10" creationId="{636CCBC2-E3DD-47DA-8C2E-55755B374D74}"/>
          </ac:inkMkLst>
        </pc:inkChg>
        <pc:inkChg chg="add del">
          <ac:chgData name="KHAWLAH AL-SHUBATI" userId="S::19701557@emu.edu.tr::68f25605-f38a-46ee-90e6-43a41ba46d69" providerId="AD" clId="Web-{2776CF75-D481-4C5E-B1FF-E5813D92D336}" dt="2021-05-18T02:03:06.597" v="107"/>
          <ac:inkMkLst>
            <pc:docMk/>
            <pc:sldMk cId="1966493709" sldId="275"/>
            <ac:inkMk id="11" creationId="{857413F6-0DB1-4754-8841-3A5C3BE73D55}"/>
          </ac:inkMkLst>
        </pc:inkChg>
        <pc:inkChg chg="add">
          <ac:chgData name="KHAWLAH AL-SHUBATI" userId="S::19701557@emu.edu.tr::68f25605-f38a-46ee-90e6-43a41ba46d69" providerId="AD" clId="Web-{2776CF75-D481-4C5E-B1FF-E5813D92D336}" dt="2021-05-18T02:03:12.113" v="108"/>
          <ac:inkMkLst>
            <pc:docMk/>
            <pc:sldMk cId="1966493709" sldId="275"/>
            <ac:inkMk id="12" creationId="{3CE46004-4BA0-4830-A607-2A281B5D8D90}"/>
          </ac:inkMkLst>
        </pc:inkChg>
        <pc:inkChg chg="add del">
          <ac:chgData name="KHAWLAH AL-SHUBATI" userId="S::19701557@emu.edu.tr::68f25605-f38a-46ee-90e6-43a41ba46d69" providerId="AD" clId="Web-{2776CF75-D481-4C5E-B1FF-E5813D92D336}" dt="2021-05-18T02:03:14.160" v="110"/>
          <ac:inkMkLst>
            <pc:docMk/>
            <pc:sldMk cId="1966493709" sldId="275"/>
            <ac:inkMk id="13" creationId="{77037084-300F-4826-BC71-28E24AF1D5BD}"/>
          </ac:inkMkLst>
        </pc:inkChg>
        <pc:inkChg chg="add del">
          <ac:chgData name="KHAWLAH AL-SHUBATI" userId="S::19701557@emu.edu.tr::68f25605-f38a-46ee-90e6-43a41ba46d69" providerId="AD" clId="Web-{2776CF75-D481-4C5E-B1FF-E5813D92D336}" dt="2021-05-18T02:03:19.285" v="112"/>
          <ac:inkMkLst>
            <pc:docMk/>
            <pc:sldMk cId="1966493709" sldId="275"/>
            <ac:inkMk id="14" creationId="{AD845097-D3A5-43DF-8A58-5E911FDFE589}"/>
          </ac:inkMkLst>
        </pc:inkChg>
        <pc:inkChg chg="add">
          <ac:chgData name="KHAWLAH AL-SHUBATI" userId="S::19701557@emu.edu.tr::68f25605-f38a-46ee-90e6-43a41ba46d69" providerId="AD" clId="Web-{2776CF75-D481-4C5E-B1FF-E5813D92D336}" dt="2021-05-18T02:03:31.535" v="113"/>
          <ac:inkMkLst>
            <pc:docMk/>
            <pc:sldMk cId="1966493709" sldId="275"/>
            <ac:inkMk id="15" creationId="{A97AE798-8002-43FF-A069-1105962BD082}"/>
          </ac:inkMkLst>
        </pc:inkChg>
      </pc:sldChg>
      <pc:sldChg chg="addSp modSp new">
        <pc:chgData name="KHAWLAH AL-SHUBATI" userId="S::19701557@emu.edu.tr::68f25605-f38a-46ee-90e6-43a41ba46d69" providerId="AD" clId="Web-{2776CF75-D481-4C5E-B1FF-E5813D92D336}" dt="2021-05-18T02:12:50.444" v="217" actId="20577"/>
        <pc:sldMkLst>
          <pc:docMk/>
          <pc:sldMk cId="375904081" sldId="276"/>
        </pc:sldMkLst>
        <pc:spChg chg="mod">
          <ac:chgData name="KHAWLAH AL-SHUBATI" userId="S::19701557@emu.edu.tr::68f25605-f38a-46ee-90e6-43a41ba46d69" providerId="AD" clId="Web-{2776CF75-D481-4C5E-B1FF-E5813D92D336}" dt="2021-05-18T02:10:06.096" v="194" actId="20577"/>
          <ac:spMkLst>
            <pc:docMk/>
            <pc:sldMk cId="375904081" sldId="276"/>
            <ac:spMk id="2" creationId="{478AB2F4-E61A-455D-A132-E35C980AC41A}"/>
          </ac:spMkLst>
        </pc:spChg>
        <pc:spChg chg="add mod">
          <ac:chgData name="KHAWLAH AL-SHUBATI" userId="S::19701557@emu.edu.tr::68f25605-f38a-46ee-90e6-43a41ba46d69" providerId="AD" clId="Web-{2776CF75-D481-4C5E-B1FF-E5813D92D336}" dt="2021-05-18T02:12:50.444" v="217" actId="20577"/>
          <ac:spMkLst>
            <pc:docMk/>
            <pc:sldMk cId="375904081" sldId="276"/>
            <ac:spMk id="9" creationId="{87120713-B48A-4148-BD12-1AF52EAD9DEA}"/>
          </ac:spMkLst>
        </pc:spChg>
        <pc:inkChg chg="add">
          <ac:chgData name="KHAWLAH AL-SHUBATI" userId="S::19701557@emu.edu.tr::68f25605-f38a-46ee-90e6-43a41ba46d69" providerId="AD" clId="Web-{2776CF75-D481-4C5E-B1FF-E5813D92D336}" dt="2021-05-18T02:09:55.158" v="185"/>
          <ac:inkMkLst>
            <pc:docMk/>
            <pc:sldMk cId="375904081" sldId="276"/>
            <ac:inkMk id="4" creationId="{BAD7721C-6491-47AF-A792-1C8D0E162EC7}"/>
          </ac:inkMkLst>
        </pc:inkChg>
        <pc:inkChg chg="add">
          <ac:chgData name="KHAWLAH AL-SHUBATI" userId="S::19701557@emu.edu.tr::68f25605-f38a-46ee-90e6-43a41ba46d69" providerId="AD" clId="Web-{2776CF75-D481-4C5E-B1FF-E5813D92D336}" dt="2021-05-18T02:09:55.158" v="186"/>
          <ac:inkMkLst>
            <pc:docMk/>
            <pc:sldMk cId="375904081" sldId="276"/>
            <ac:inkMk id="5" creationId="{2AAC5787-8B67-4634-A23E-E7C65D8ECEBC}"/>
          </ac:inkMkLst>
        </pc:inkChg>
        <pc:inkChg chg="add">
          <ac:chgData name="KHAWLAH AL-SHUBATI" userId="S::19701557@emu.edu.tr::68f25605-f38a-46ee-90e6-43a41ba46d69" providerId="AD" clId="Web-{2776CF75-D481-4C5E-B1FF-E5813D92D336}" dt="2021-05-18T02:09:55.158" v="187"/>
          <ac:inkMkLst>
            <pc:docMk/>
            <pc:sldMk cId="375904081" sldId="276"/>
            <ac:inkMk id="6" creationId="{515C345D-F877-4EBD-A9C6-B0CD8E51664D}"/>
          </ac:inkMkLst>
        </pc:inkChg>
        <pc:inkChg chg="add">
          <ac:chgData name="KHAWLAH AL-SHUBATI" userId="S::19701557@emu.edu.tr::68f25605-f38a-46ee-90e6-43a41ba46d69" providerId="AD" clId="Web-{2776CF75-D481-4C5E-B1FF-E5813D92D336}" dt="2021-05-18T02:09:55.737" v="188"/>
          <ac:inkMkLst>
            <pc:docMk/>
            <pc:sldMk cId="375904081" sldId="276"/>
            <ac:inkMk id="7" creationId="{EC7CA14F-90BA-4104-8B33-5CC2E147462E}"/>
          </ac:inkMkLst>
        </pc:inkChg>
      </pc:sldChg>
      <pc:sldChg chg="addSp delSp modSp new">
        <pc:chgData name="KHAWLAH AL-SHUBATI" userId="S::19701557@emu.edu.tr::68f25605-f38a-46ee-90e6-43a41ba46d69" providerId="AD" clId="Web-{2776CF75-D481-4C5E-B1FF-E5813D92D336}" dt="2021-05-18T02:12:08.927" v="207" actId="20577"/>
        <pc:sldMkLst>
          <pc:docMk/>
          <pc:sldMk cId="3782793925" sldId="277"/>
        </pc:sldMkLst>
        <pc:spChg chg="mod">
          <ac:chgData name="KHAWLAH AL-SHUBATI" userId="S::19701557@emu.edu.tr::68f25605-f38a-46ee-90e6-43a41ba46d69" providerId="AD" clId="Web-{2776CF75-D481-4C5E-B1FF-E5813D92D336}" dt="2021-05-18T02:04:51.850" v="139" actId="20577"/>
          <ac:spMkLst>
            <pc:docMk/>
            <pc:sldMk cId="3782793925" sldId="277"/>
            <ac:spMk id="2" creationId="{F5FDE15B-58D6-49C7-AC65-245FDD6D92C9}"/>
          </ac:spMkLst>
        </pc:spChg>
        <pc:spChg chg="del">
          <ac:chgData name="KHAWLAH AL-SHUBATI" userId="S::19701557@emu.edu.tr::68f25605-f38a-46ee-90e6-43a41ba46d69" providerId="AD" clId="Web-{2776CF75-D481-4C5E-B1FF-E5813D92D336}" dt="2021-05-18T02:05:20.382" v="141"/>
          <ac:spMkLst>
            <pc:docMk/>
            <pc:sldMk cId="3782793925" sldId="277"/>
            <ac:spMk id="3" creationId="{8CFAE651-C677-4CA8-9469-38FACB312D6A}"/>
          </ac:spMkLst>
        </pc:spChg>
        <pc:spChg chg="add mod">
          <ac:chgData name="KHAWLAH AL-SHUBATI" userId="S::19701557@emu.edu.tr::68f25605-f38a-46ee-90e6-43a41ba46d69" providerId="AD" clId="Web-{2776CF75-D481-4C5E-B1FF-E5813D92D336}" dt="2021-05-18T02:12:08.927" v="207" actId="20577"/>
          <ac:spMkLst>
            <pc:docMk/>
            <pc:sldMk cId="3782793925" sldId="277"/>
            <ac:spMk id="14" creationId="{8ACCAB5F-7EC5-4693-AEC9-DC6F42805B34}"/>
          </ac:spMkLst>
        </pc:spChg>
        <pc:picChg chg="add mod">
          <ac:chgData name="KHAWLAH AL-SHUBATI" userId="S::19701557@emu.edu.tr::68f25605-f38a-46ee-90e6-43a41ba46d69" providerId="AD" clId="Web-{2776CF75-D481-4C5E-B1FF-E5813D92D336}" dt="2021-05-18T02:05:45.710" v="151" actId="1076"/>
          <ac:picMkLst>
            <pc:docMk/>
            <pc:sldMk cId="3782793925" sldId="277"/>
            <ac:picMk id="5" creationId="{37D0BF08-2DB1-42BE-8069-59C74A747A9A}"/>
          </ac:picMkLst>
        </pc:picChg>
        <pc:picChg chg="add mod ord">
          <ac:chgData name="KHAWLAH AL-SHUBATI" userId="S::19701557@emu.edu.tr::68f25605-f38a-46ee-90e6-43a41ba46d69" providerId="AD" clId="Web-{2776CF75-D481-4C5E-B1FF-E5813D92D336}" dt="2021-05-18T02:05:48.242" v="152" actId="1076"/>
          <ac:picMkLst>
            <pc:docMk/>
            <pc:sldMk cId="3782793925" sldId="277"/>
            <ac:picMk id="6" creationId="{BA631A8C-435A-4529-B2FA-1982E5911B0C}"/>
          </ac:picMkLst>
        </pc:picChg>
        <pc:inkChg chg="add del">
          <ac:chgData name="KHAWLAH AL-SHUBATI" userId="S::19701557@emu.edu.tr::68f25605-f38a-46ee-90e6-43a41ba46d69" providerId="AD" clId="Web-{2776CF75-D481-4C5E-B1FF-E5813D92D336}" dt="2021-05-18T02:05:56.836" v="154"/>
          <ac:inkMkLst>
            <pc:docMk/>
            <pc:sldMk cId="3782793925" sldId="277"/>
            <ac:inkMk id="7" creationId="{CC8DECF4-BA4B-4C16-8E83-6F4495701447}"/>
          </ac:inkMkLst>
        </pc:inkChg>
        <pc:inkChg chg="add del">
          <ac:chgData name="KHAWLAH AL-SHUBATI" userId="S::19701557@emu.edu.tr::68f25605-f38a-46ee-90e6-43a41ba46d69" providerId="AD" clId="Web-{2776CF75-D481-4C5E-B1FF-E5813D92D336}" dt="2021-05-18T02:06:05.930" v="156"/>
          <ac:inkMkLst>
            <pc:docMk/>
            <pc:sldMk cId="3782793925" sldId="277"/>
            <ac:inkMk id="8" creationId="{E4D34737-9FC2-4175-A111-A3283B9A2103}"/>
          </ac:inkMkLst>
        </pc:inkChg>
        <pc:inkChg chg="add del">
          <ac:chgData name="KHAWLAH AL-SHUBATI" userId="S::19701557@emu.edu.tr::68f25605-f38a-46ee-90e6-43a41ba46d69" providerId="AD" clId="Web-{2776CF75-D481-4C5E-B1FF-E5813D92D336}" dt="2021-05-18T02:06:31.243" v="160"/>
          <ac:inkMkLst>
            <pc:docMk/>
            <pc:sldMk cId="3782793925" sldId="277"/>
            <ac:inkMk id="9" creationId="{2F784B01-C1D7-4A77-A9F9-212C16CE06F8}"/>
          </ac:inkMkLst>
        </pc:inkChg>
        <pc:inkChg chg="add del">
          <ac:chgData name="KHAWLAH AL-SHUBATI" userId="S::19701557@emu.edu.tr::68f25605-f38a-46ee-90e6-43a41ba46d69" providerId="AD" clId="Web-{2776CF75-D481-4C5E-B1FF-E5813D92D336}" dt="2021-05-18T02:06:28.212" v="159"/>
          <ac:inkMkLst>
            <pc:docMk/>
            <pc:sldMk cId="3782793925" sldId="277"/>
            <ac:inkMk id="10" creationId="{B6FF7C5B-40DE-4236-B853-BE6702EA0532}"/>
          </ac:inkMkLst>
        </pc:inkChg>
        <pc:inkChg chg="add">
          <ac:chgData name="KHAWLAH AL-SHUBATI" userId="S::19701557@emu.edu.tr::68f25605-f38a-46ee-90e6-43a41ba46d69" providerId="AD" clId="Web-{2776CF75-D481-4C5E-B1FF-E5813D92D336}" dt="2021-05-18T02:06:37.509" v="161"/>
          <ac:inkMkLst>
            <pc:docMk/>
            <pc:sldMk cId="3782793925" sldId="277"/>
            <ac:inkMk id="11" creationId="{D5047254-D657-4088-8F8A-F9AC5FC828E0}"/>
          </ac:inkMkLst>
        </pc:inkChg>
        <pc:inkChg chg="add">
          <ac:chgData name="KHAWLAH AL-SHUBATI" userId="S::19701557@emu.edu.tr::68f25605-f38a-46ee-90e6-43a41ba46d69" providerId="AD" clId="Web-{2776CF75-D481-4C5E-B1FF-E5813D92D336}" dt="2021-05-18T02:06:54.306" v="162"/>
          <ac:inkMkLst>
            <pc:docMk/>
            <pc:sldMk cId="3782793925" sldId="277"/>
            <ac:inkMk id="12" creationId="{3E16E484-88F3-4E7D-832B-7908B5630516}"/>
          </ac:inkMkLst>
        </pc:inkChg>
      </pc:sldChg>
      <pc:sldChg chg="addSp delSp modSp new">
        <pc:chgData name="KHAWLAH AL-SHUBATI" userId="S::19701557@emu.edu.tr::68f25605-f38a-46ee-90e6-43a41ba46d69" providerId="AD" clId="Web-{2776CF75-D481-4C5E-B1FF-E5813D92D336}" dt="2021-05-18T02:12:15.271" v="209" actId="20577"/>
        <pc:sldMkLst>
          <pc:docMk/>
          <pc:sldMk cId="3740283091" sldId="278"/>
        </pc:sldMkLst>
        <pc:spChg chg="mod">
          <ac:chgData name="KHAWLAH AL-SHUBATI" userId="S::19701557@emu.edu.tr::68f25605-f38a-46ee-90e6-43a41ba46d69" providerId="AD" clId="Web-{2776CF75-D481-4C5E-B1FF-E5813D92D336}" dt="2021-05-18T02:07:11.666" v="173" actId="20577"/>
          <ac:spMkLst>
            <pc:docMk/>
            <pc:sldMk cId="3740283091" sldId="278"/>
            <ac:spMk id="2" creationId="{1C8AD8AB-EEC0-405C-A4AF-9E98FD043465}"/>
          </ac:spMkLst>
        </pc:spChg>
        <pc:spChg chg="del">
          <ac:chgData name="KHAWLAH AL-SHUBATI" userId="S::19701557@emu.edu.tr::68f25605-f38a-46ee-90e6-43a41ba46d69" providerId="AD" clId="Web-{2776CF75-D481-4C5E-B1FF-E5813D92D336}" dt="2021-05-18T02:07:32.229" v="175"/>
          <ac:spMkLst>
            <pc:docMk/>
            <pc:sldMk cId="3740283091" sldId="278"/>
            <ac:spMk id="3" creationId="{56E2690E-E3E6-417D-8DE2-4C3429EE6BA8}"/>
          </ac:spMkLst>
        </pc:spChg>
        <pc:spChg chg="add mod">
          <ac:chgData name="KHAWLAH AL-SHUBATI" userId="S::19701557@emu.edu.tr::68f25605-f38a-46ee-90e6-43a41ba46d69" providerId="AD" clId="Web-{2776CF75-D481-4C5E-B1FF-E5813D92D336}" dt="2021-05-18T02:12:15.271" v="209" actId="20577"/>
          <ac:spMkLst>
            <pc:docMk/>
            <pc:sldMk cId="3740283091" sldId="278"/>
            <ac:spMk id="15" creationId="{70914BE5-A566-46F4-ABA8-14616F769204}"/>
          </ac:spMkLst>
        </pc:spChg>
        <pc:picChg chg="add">
          <ac:chgData name="KHAWLAH AL-SHUBATI" userId="S::19701557@emu.edu.tr::68f25605-f38a-46ee-90e6-43a41ba46d69" providerId="AD" clId="Web-{2776CF75-D481-4C5E-B1FF-E5813D92D336}" dt="2021-05-18T02:07:18.651" v="174"/>
          <ac:picMkLst>
            <pc:docMk/>
            <pc:sldMk cId="3740283091" sldId="278"/>
            <ac:picMk id="9" creationId="{5C79AFA8-45C2-44DC-AC72-FADE21E6A10E}"/>
          </ac:picMkLst>
        </pc:picChg>
        <pc:picChg chg="add mod ord">
          <ac:chgData name="KHAWLAH AL-SHUBATI" userId="S::19701557@emu.edu.tr::68f25605-f38a-46ee-90e6-43a41ba46d69" providerId="AD" clId="Web-{2776CF75-D481-4C5E-B1FF-E5813D92D336}" dt="2021-05-18T02:07:46.964" v="180" actId="1076"/>
          <ac:picMkLst>
            <pc:docMk/>
            <pc:sldMk cId="3740283091" sldId="278"/>
            <ac:picMk id="10" creationId="{26DC3979-2DA2-4EDC-B9B6-808761864CC2}"/>
          </ac:picMkLst>
        </pc:picChg>
        <pc:inkChg chg="add">
          <ac:chgData name="KHAWLAH AL-SHUBATI" userId="S::19701557@emu.edu.tr::68f25605-f38a-46ee-90e6-43a41ba46d69" providerId="AD" clId="Web-{2776CF75-D481-4C5E-B1FF-E5813D92D336}" dt="2021-05-18T02:07:03.322" v="164"/>
          <ac:inkMkLst>
            <pc:docMk/>
            <pc:sldMk cId="3740283091" sldId="278"/>
            <ac:inkMk id="4" creationId="{33B5E0E3-4EC0-49A6-AB35-9326DD667FA2}"/>
          </ac:inkMkLst>
        </pc:inkChg>
        <pc:inkChg chg="add">
          <ac:chgData name="KHAWLAH AL-SHUBATI" userId="S::19701557@emu.edu.tr::68f25605-f38a-46ee-90e6-43a41ba46d69" providerId="AD" clId="Web-{2776CF75-D481-4C5E-B1FF-E5813D92D336}" dt="2021-05-18T02:07:03.322" v="165"/>
          <ac:inkMkLst>
            <pc:docMk/>
            <pc:sldMk cId="3740283091" sldId="278"/>
            <ac:inkMk id="5" creationId="{87AB1FCB-D54C-4F3C-9C02-2E3C40FA8C9E}"/>
          </ac:inkMkLst>
        </pc:inkChg>
        <pc:inkChg chg="add">
          <ac:chgData name="KHAWLAH AL-SHUBATI" userId="S::19701557@emu.edu.tr::68f25605-f38a-46ee-90e6-43a41ba46d69" providerId="AD" clId="Web-{2776CF75-D481-4C5E-B1FF-E5813D92D336}" dt="2021-05-18T02:07:04.088" v="166"/>
          <ac:inkMkLst>
            <pc:docMk/>
            <pc:sldMk cId="3740283091" sldId="278"/>
            <ac:inkMk id="6" creationId="{32725EC4-D0FA-4711-8552-3A423DC82151}"/>
          </ac:inkMkLst>
        </pc:inkChg>
        <pc:inkChg chg="add">
          <ac:chgData name="KHAWLAH AL-SHUBATI" userId="S::19701557@emu.edu.tr::68f25605-f38a-46ee-90e6-43a41ba46d69" providerId="AD" clId="Web-{2776CF75-D481-4C5E-B1FF-E5813D92D336}" dt="2021-05-18T02:07:04.088" v="167"/>
          <ac:inkMkLst>
            <pc:docMk/>
            <pc:sldMk cId="3740283091" sldId="278"/>
            <ac:inkMk id="7" creationId="{FCFA90BB-B6C0-4BDA-81E4-427445A9D716}"/>
          </ac:inkMkLst>
        </pc:inkChg>
        <pc:inkChg chg="add del">
          <ac:chgData name="KHAWLAH AL-SHUBATI" userId="S::19701557@emu.edu.tr::68f25605-f38a-46ee-90e6-43a41ba46d69" providerId="AD" clId="Web-{2776CF75-D481-4C5E-B1FF-E5813D92D336}" dt="2021-05-18T02:07:55.964" v="182"/>
          <ac:inkMkLst>
            <pc:docMk/>
            <pc:sldMk cId="3740283091" sldId="278"/>
            <ac:inkMk id="11" creationId="{A89DA539-D471-4CA1-9797-43B0C33525D2}"/>
          </ac:inkMkLst>
        </pc:inkChg>
        <pc:inkChg chg="add">
          <ac:chgData name="KHAWLAH AL-SHUBATI" userId="S::19701557@emu.edu.tr::68f25605-f38a-46ee-90e6-43a41ba46d69" providerId="AD" clId="Web-{2776CF75-D481-4C5E-B1FF-E5813D92D336}" dt="2021-05-18T02:07:58.683" v="183"/>
          <ac:inkMkLst>
            <pc:docMk/>
            <pc:sldMk cId="3740283091" sldId="278"/>
            <ac:inkMk id="12" creationId="{7811BFCA-F202-4C99-8E9A-A400B91484BB}"/>
          </ac:inkMkLst>
        </pc:inkChg>
        <pc:inkChg chg="add">
          <ac:chgData name="KHAWLAH AL-SHUBATI" userId="S::19701557@emu.edu.tr::68f25605-f38a-46ee-90e6-43a41ba46d69" providerId="AD" clId="Web-{2776CF75-D481-4C5E-B1FF-E5813D92D336}" dt="2021-05-18T02:08:08.246" v="184"/>
          <ac:inkMkLst>
            <pc:docMk/>
            <pc:sldMk cId="3740283091" sldId="278"/>
            <ac:inkMk id="13" creationId="{5CC28BDA-673A-4E6B-8527-4675609A37E2}"/>
          </ac:inkMkLst>
        </pc:inkChg>
      </pc:sldChg>
    </pc:docChg>
  </pc:docChgLst>
  <pc:docChgLst>
    <pc:chgData name="SEYİT AHMET İNCİ" userId="S::19331143@emu.edu.tr::1c2f439d-96b0-4f1d-bc81-644994cb7fdd" providerId="AD" clId="Web-{FBE182AA-1E39-4C75-AB00-282BB489622A}"/>
    <pc:docChg chg="sldOrd">
      <pc:chgData name="SEYİT AHMET İNCİ" userId="S::19331143@emu.edu.tr::1c2f439d-96b0-4f1d-bc81-644994cb7fdd" providerId="AD" clId="Web-{FBE182AA-1E39-4C75-AB00-282BB489622A}" dt="2021-05-17T21:21:09.620" v="6"/>
      <pc:docMkLst>
        <pc:docMk/>
      </pc:docMkLst>
      <pc:sldChg chg="ord">
        <pc:chgData name="SEYİT AHMET İNCİ" userId="S::19331143@emu.edu.tr::1c2f439d-96b0-4f1d-bc81-644994cb7fdd" providerId="AD" clId="Web-{FBE182AA-1E39-4C75-AB00-282BB489622A}" dt="2021-05-17T20:52:25.128" v="5"/>
        <pc:sldMkLst>
          <pc:docMk/>
          <pc:sldMk cId="1581955281" sldId="264"/>
        </pc:sldMkLst>
      </pc:sldChg>
      <pc:sldChg chg="ord">
        <pc:chgData name="SEYİT AHMET İNCİ" userId="S::19331143@emu.edu.tr::1c2f439d-96b0-4f1d-bc81-644994cb7fdd" providerId="AD" clId="Web-{FBE182AA-1E39-4C75-AB00-282BB489622A}" dt="2021-05-17T20:52:22.768" v="4"/>
        <pc:sldMkLst>
          <pc:docMk/>
          <pc:sldMk cId="1345421683" sldId="266"/>
        </pc:sldMkLst>
      </pc:sldChg>
      <pc:sldChg chg="ord">
        <pc:chgData name="SEYİT AHMET İNCİ" userId="S::19331143@emu.edu.tr::1c2f439d-96b0-4f1d-bc81-644994cb7fdd" providerId="AD" clId="Web-{FBE182AA-1E39-4C75-AB00-282BB489622A}" dt="2021-05-17T20:52:01.893" v="1"/>
        <pc:sldMkLst>
          <pc:docMk/>
          <pc:sldMk cId="834315782" sldId="267"/>
        </pc:sldMkLst>
      </pc:sldChg>
      <pc:sldChg chg="ord">
        <pc:chgData name="SEYİT AHMET İNCİ" userId="S::19331143@emu.edu.tr::1c2f439d-96b0-4f1d-bc81-644994cb7fdd" providerId="AD" clId="Web-{FBE182AA-1E39-4C75-AB00-282BB489622A}" dt="2021-05-17T21:21:09.620" v="6"/>
        <pc:sldMkLst>
          <pc:docMk/>
          <pc:sldMk cId="2623282148" sldId="268"/>
        </pc:sldMkLst>
      </pc:sldChg>
    </pc:docChg>
  </pc:docChgLst>
  <pc:docChgLst>
    <pc:chgData name="KHAWLAH AL-SHUBATI" userId="S::19701557@emu.edu.tr::68f25605-f38a-46ee-90e6-43a41ba46d69" providerId="AD" clId="Web-{FB483725-5533-44F4-95D0-86F4332332C5}"/>
    <pc:docChg chg="sldOrd">
      <pc:chgData name="KHAWLAH AL-SHUBATI" userId="S::19701557@emu.edu.tr::68f25605-f38a-46ee-90e6-43a41ba46d69" providerId="AD" clId="Web-{FB483725-5533-44F4-95D0-86F4332332C5}" dt="2021-05-17T21:00:31.737" v="10"/>
      <pc:docMkLst>
        <pc:docMk/>
      </pc:docMkLst>
      <pc:sldChg chg="ord">
        <pc:chgData name="KHAWLAH AL-SHUBATI" userId="S::19701557@emu.edu.tr::68f25605-f38a-46ee-90e6-43a41ba46d69" providerId="AD" clId="Web-{FB483725-5533-44F4-95D0-86F4332332C5}" dt="2021-05-17T20:51:50.832" v="6"/>
        <pc:sldMkLst>
          <pc:docMk/>
          <pc:sldMk cId="1581955281" sldId="264"/>
        </pc:sldMkLst>
      </pc:sldChg>
      <pc:sldChg chg="ord">
        <pc:chgData name="KHAWLAH AL-SHUBATI" userId="S::19701557@emu.edu.tr::68f25605-f38a-46ee-90e6-43a41ba46d69" providerId="AD" clId="Web-{FB483725-5533-44F4-95D0-86F4332332C5}" dt="2021-05-17T21:00:31.737" v="10"/>
        <pc:sldMkLst>
          <pc:docMk/>
          <pc:sldMk cId="50671369" sldId="265"/>
        </pc:sldMkLst>
      </pc:sldChg>
      <pc:sldChg chg="ord">
        <pc:chgData name="KHAWLAH AL-SHUBATI" userId="S::19701557@emu.edu.tr::68f25605-f38a-46ee-90e6-43a41ba46d69" providerId="AD" clId="Web-{FB483725-5533-44F4-95D0-86F4332332C5}" dt="2021-05-17T20:52:32.413" v="9"/>
        <pc:sldMkLst>
          <pc:docMk/>
          <pc:sldMk cId="1345421683" sldId="266"/>
        </pc:sldMkLst>
      </pc:sldChg>
      <pc:sldChg chg="ord">
        <pc:chgData name="KHAWLAH AL-SHUBATI" userId="S::19701557@emu.edu.tr::68f25605-f38a-46ee-90e6-43a41ba46d69" providerId="AD" clId="Web-{FB483725-5533-44F4-95D0-86F4332332C5}" dt="2021-05-17T20:50:43.032" v="0"/>
        <pc:sldMkLst>
          <pc:docMk/>
          <pc:sldMk cId="3094401905" sldId="269"/>
        </pc:sldMkLst>
      </pc:sldChg>
      <pc:sldChg chg="ord">
        <pc:chgData name="KHAWLAH AL-SHUBATI" userId="S::19701557@emu.edu.tr::68f25605-f38a-46ee-90e6-43a41ba46d69" providerId="AD" clId="Web-{FB483725-5533-44F4-95D0-86F4332332C5}" dt="2021-05-17T20:50:57.829" v="1"/>
        <pc:sldMkLst>
          <pc:docMk/>
          <pc:sldMk cId="908069541" sldId="270"/>
        </pc:sldMkLst>
      </pc:sldChg>
      <pc:sldChg chg="ord">
        <pc:chgData name="KHAWLAH AL-SHUBATI" userId="S::19701557@emu.edu.tr::68f25605-f38a-46ee-90e6-43a41ba46d69" providerId="AD" clId="Web-{FB483725-5533-44F4-95D0-86F4332332C5}" dt="2021-05-17T20:51:20.487" v="5"/>
        <pc:sldMkLst>
          <pc:docMk/>
          <pc:sldMk cId="908534071" sldId="271"/>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18T02:14:05.488"/>
    </inkml:context>
    <inkml:brush xml:id="br0">
      <inkml:brushProperty name="width" value="0.1" units="cm"/>
      <inkml:brushProperty name="height" value="0.1" units="cm"/>
      <inkml:brushProperty name="color" value="#FFC114"/>
    </inkml:brush>
  </inkml:definitions>
  <inkml:trace contextRef="#ctx0" brushRef="#br0">9297 3106 16383 0 0,'0'0'-16383'0'0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18T02:14:05.489"/>
    </inkml:context>
    <inkml:brush xml:id="br0">
      <inkml:brushProperty name="width" value="0.1" units="cm"/>
      <inkml:brushProperty name="height" value="0.1" units="cm"/>
      <inkml:brushProperty name="color" value="#FFC114"/>
    </inkml:brush>
  </inkml:definitions>
  <inkml:trace contextRef="#ctx0" brushRef="#br0">9297 3106 16383 0 0,'0'0'-16383'0'0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18T02:14:05.490"/>
    </inkml:context>
    <inkml:brush xml:id="br0">
      <inkml:brushProperty name="width" value="0.1" units="cm"/>
      <inkml:brushProperty name="height" value="0.1" units="cm"/>
      <inkml:brushProperty name="color" value="#FFC114"/>
    </inkml:brush>
  </inkml:definitions>
  <inkml:trace contextRef="#ctx0" brushRef="#br0">9297 3106 16383 0 0,'0'0'-16383'0'0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18T02:14:05.491"/>
    </inkml:context>
    <inkml:brush xml:id="br0">
      <inkml:brushProperty name="width" value="0.1" units="cm"/>
      <inkml:brushProperty name="height" value="0.1" units="cm"/>
      <inkml:brushProperty name="color" value="#FFC114"/>
    </inkml:brush>
  </inkml:definitions>
  <inkml:trace contextRef="#ctx0" brushRef="#br0">8091 8610 16383 0 0,'0'0'-16383'0'0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18T02:14:05.467"/>
    </inkml:context>
    <inkml:brush xml:id="br0">
      <inkml:brushProperty name="width" value="0.1" units="cm"/>
      <inkml:brushProperty name="height" value="0.1" units="cm"/>
      <inkml:brushProperty name="color" value="#FFC114"/>
    </inkml:brush>
  </inkml:definitions>
  <inkml:trace contextRef="#ctx0" brushRef="#br0">7604 3911 16383 0 0,'0'0'-16383'0'0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18T02:14:05.468"/>
    </inkml:context>
    <inkml:brush xml:id="br0">
      <inkml:brushProperty name="width" value="0.1" units="cm"/>
      <inkml:brushProperty name="height" value="0.1" units="cm"/>
      <inkml:brushProperty name="color" value="#FFC114"/>
    </inkml:brush>
  </inkml:definitions>
  <inkml:trace contextRef="#ctx0" brushRef="#br0">7604 3911 16383 0 0,'0'0'-16383'0'0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18T02:14:05.469"/>
    </inkml:context>
    <inkml:brush xml:id="br0">
      <inkml:brushProperty name="width" value="0.1" units="cm"/>
      <inkml:brushProperty name="height" value="0.1" units="cm"/>
      <inkml:brushProperty name="color" value="#FFC114"/>
    </inkml:brush>
  </inkml:definitions>
  <inkml:trace contextRef="#ctx0" brushRef="#br0">8684 3678 16383 0 0,'0'0'-16383'0'0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18T02:14:05.470"/>
    </inkml:context>
    <inkml:brush xml:id="br0">
      <inkml:brushProperty name="width" value="0.1" units="cm"/>
      <inkml:brushProperty name="height" value="0.1" units="cm"/>
      <inkml:brushProperty name="color" value="#FFC114"/>
    </inkml:brush>
  </inkml:definitions>
  <inkml:trace contextRef="#ctx0" brushRef="#br0">8684 3678 16383 0 0,'0'0'-16383'0'0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5-18T02:14:05.464"/>
    </inkml:context>
    <inkml:brush xml:id="br0">
      <inkml:brushProperty name="width" value="0.1" units="cm"/>
      <inkml:brushProperty name="height" value="0.1" units="cm"/>
    </inkml:brush>
  </inkml:definitions>
  <inkml:trace contextRef="#ctx0" brushRef="#br0">22802 11192 16383 0 0,'0'0'-16383'0'0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1F04EC-EBBB-46E0-B03E-60E38973CDF2}" type="datetimeFigureOut">
              <a:rPr lang="en-US" smtClean="0"/>
              <a:t>5/31/2021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3B3FEB-2521-487A-A733-8A23E40A2073}" type="slidenum">
              <a:rPr lang="en-US" smtClean="0"/>
              <a:t>‹#›</a:t>
            </a:fld>
            <a:endParaRPr lang="en-US"/>
          </a:p>
        </p:txBody>
      </p:sp>
    </p:spTree>
    <p:extLst>
      <p:ext uri="{BB962C8B-B14F-4D97-AF65-F5344CB8AC3E}">
        <p14:creationId xmlns:p14="http://schemas.microsoft.com/office/powerpoint/2010/main" val="2363672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3B3FEB-2521-487A-A733-8A23E40A2073}" type="slidenum">
              <a:rPr lang="en-US" smtClean="0"/>
              <a:t>6</a:t>
            </a:fld>
            <a:endParaRPr lang="en-US"/>
          </a:p>
        </p:txBody>
      </p:sp>
    </p:spTree>
    <p:extLst>
      <p:ext uri="{BB962C8B-B14F-4D97-AF65-F5344CB8AC3E}">
        <p14:creationId xmlns:p14="http://schemas.microsoft.com/office/powerpoint/2010/main" val="1159109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3B3FEB-2521-487A-A733-8A23E40A2073}" type="slidenum">
              <a:rPr lang="en-US" smtClean="0"/>
              <a:t>8</a:t>
            </a:fld>
            <a:endParaRPr lang="en-US"/>
          </a:p>
        </p:txBody>
      </p:sp>
    </p:spTree>
    <p:extLst>
      <p:ext uri="{BB962C8B-B14F-4D97-AF65-F5344CB8AC3E}">
        <p14:creationId xmlns:p14="http://schemas.microsoft.com/office/powerpoint/2010/main" val="1868168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3B3FEB-2521-487A-A733-8A23E40A2073}" type="slidenum">
              <a:rPr lang="en-US" smtClean="0"/>
              <a:t>15</a:t>
            </a:fld>
            <a:endParaRPr lang="en-US"/>
          </a:p>
        </p:txBody>
      </p:sp>
    </p:spTree>
    <p:extLst>
      <p:ext uri="{BB962C8B-B14F-4D97-AF65-F5344CB8AC3E}">
        <p14:creationId xmlns:p14="http://schemas.microsoft.com/office/powerpoint/2010/main" val="1854547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3B3FEB-2521-487A-A733-8A23E40A2073}" type="slidenum">
              <a:rPr lang="en-US" smtClean="0"/>
              <a:t>23</a:t>
            </a:fld>
            <a:endParaRPr lang="en-US"/>
          </a:p>
        </p:txBody>
      </p:sp>
    </p:spTree>
    <p:extLst>
      <p:ext uri="{BB962C8B-B14F-4D97-AF65-F5344CB8AC3E}">
        <p14:creationId xmlns:p14="http://schemas.microsoft.com/office/powerpoint/2010/main" val="119041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826DE7-034F-4FFC-AE55-F10520467F69}"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BA8852-33D2-4CD0-A267-A03533CAB5FB}" type="slidenum">
              <a:rPr lang="en-US" smtClean="0"/>
              <a:t>‹#›</a:t>
            </a:fld>
            <a:endParaRPr lang="en-US"/>
          </a:p>
        </p:txBody>
      </p:sp>
    </p:spTree>
    <p:extLst>
      <p:ext uri="{BB962C8B-B14F-4D97-AF65-F5344CB8AC3E}">
        <p14:creationId xmlns:p14="http://schemas.microsoft.com/office/powerpoint/2010/main" val="4090748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826DE7-034F-4FFC-AE55-F10520467F69}"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BA8852-33D2-4CD0-A267-A03533CAB5FB}" type="slidenum">
              <a:rPr lang="en-US" smtClean="0"/>
              <a:t>‹#›</a:t>
            </a:fld>
            <a:endParaRPr lang="en-US"/>
          </a:p>
        </p:txBody>
      </p:sp>
    </p:spTree>
    <p:extLst>
      <p:ext uri="{BB962C8B-B14F-4D97-AF65-F5344CB8AC3E}">
        <p14:creationId xmlns:p14="http://schemas.microsoft.com/office/powerpoint/2010/main" val="4256744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826DE7-034F-4FFC-AE55-F10520467F69}"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BA8852-33D2-4CD0-A267-A03533CAB5F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49231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826DE7-034F-4FFC-AE55-F10520467F69}"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BA8852-33D2-4CD0-A267-A03533CAB5FB}" type="slidenum">
              <a:rPr lang="en-US" smtClean="0"/>
              <a:t>‹#›</a:t>
            </a:fld>
            <a:endParaRPr lang="en-US"/>
          </a:p>
        </p:txBody>
      </p:sp>
    </p:spTree>
    <p:extLst>
      <p:ext uri="{BB962C8B-B14F-4D97-AF65-F5344CB8AC3E}">
        <p14:creationId xmlns:p14="http://schemas.microsoft.com/office/powerpoint/2010/main" val="9258992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826DE7-034F-4FFC-AE55-F10520467F69}"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BA8852-33D2-4CD0-A267-A03533CAB5F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24508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826DE7-034F-4FFC-AE55-F10520467F69}"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BA8852-33D2-4CD0-A267-A03533CAB5FB}" type="slidenum">
              <a:rPr lang="en-US" smtClean="0"/>
              <a:t>‹#›</a:t>
            </a:fld>
            <a:endParaRPr lang="en-US"/>
          </a:p>
        </p:txBody>
      </p:sp>
    </p:spTree>
    <p:extLst>
      <p:ext uri="{BB962C8B-B14F-4D97-AF65-F5344CB8AC3E}">
        <p14:creationId xmlns:p14="http://schemas.microsoft.com/office/powerpoint/2010/main" val="3026437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826DE7-034F-4FFC-AE55-F10520467F69}"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BA8852-33D2-4CD0-A267-A03533CAB5FB}" type="slidenum">
              <a:rPr lang="en-US" smtClean="0"/>
              <a:t>‹#›</a:t>
            </a:fld>
            <a:endParaRPr lang="en-US"/>
          </a:p>
        </p:txBody>
      </p:sp>
    </p:spTree>
    <p:extLst>
      <p:ext uri="{BB962C8B-B14F-4D97-AF65-F5344CB8AC3E}">
        <p14:creationId xmlns:p14="http://schemas.microsoft.com/office/powerpoint/2010/main" val="39914085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826DE7-034F-4FFC-AE55-F10520467F69}"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BA8852-33D2-4CD0-A267-A03533CAB5FB}" type="slidenum">
              <a:rPr lang="en-US" smtClean="0"/>
              <a:t>‹#›</a:t>
            </a:fld>
            <a:endParaRPr lang="en-US"/>
          </a:p>
        </p:txBody>
      </p:sp>
    </p:spTree>
    <p:extLst>
      <p:ext uri="{BB962C8B-B14F-4D97-AF65-F5344CB8AC3E}">
        <p14:creationId xmlns:p14="http://schemas.microsoft.com/office/powerpoint/2010/main" val="4603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826DE7-034F-4FFC-AE55-F10520467F69}"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BA8852-33D2-4CD0-A267-A03533CAB5FB}" type="slidenum">
              <a:rPr lang="en-US" smtClean="0"/>
              <a:t>‹#›</a:t>
            </a:fld>
            <a:endParaRPr lang="en-US"/>
          </a:p>
        </p:txBody>
      </p:sp>
    </p:spTree>
    <p:extLst>
      <p:ext uri="{BB962C8B-B14F-4D97-AF65-F5344CB8AC3E}">
        <p14:creationId xmlns:p14="http://schemas.microsoft.com/office/powerpoint/2010/main" val="3129138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826DE7-034F-4FFC-AE55-F10520467F69}"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BA8852-33D2-4CD0-A267-A03533CAB5FB}" type="slidenum">
              <a:rPr lang="en-US" smtClean="0"/>
              <a:t>‹#›</a:t>
            </a:fld>
            <a:endParaRPr lang="en-US"/>
          </a:p>
        </p:txBody>
      </p:sp>
    </p:spTree>
    <p:extLst>
      <p:ext uri="{BB962C8B-B14F-4D97-AF65-F5344CB8AC3E}">
        <p14:creationId xmlns:p14="http://schemas.microsoft.com/office/powerpoint/2010/main" val="923160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826DE7-034F-4FFC-AE55-F10520467F69}" type="datetimeFigureOut">
              <a:rPr lang="en-US" smtClean="0"/>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BA8852-33D2-4CD0-A267-A03533CAB5FB}" type="slidenum">
              <a:rPr lang="en-US" smtClean="0"/>
              <a:t>‹#›</a:t>
            </a:fld>
            <a:endParaRPr lang="en-US"/>
          </a:p>
        </p:txBody>
      </p:sp>
    </p:spTree>
    <p:extLst>
      <p:ext uri="{BB962C8B-B14F-4D97-AF65-F5344CB8AC3E}">
        <p14:creationId xmlns:p14="http://schemas.microsoft.com/office/powerpoint/2010/main" val="2967021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826DE7-034F-4FFC-AE55-F10520467F69}" type="datetimeFigureOut">
              <a:rPr lang="en-US" smtClean="0"/>
              <a:t>5/31/2021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BA8852-33D2-4CD0-A267-A03533CAB5FB}" type="slidenum">
              <a:rPr lang="en-US" smtClean="0"/>
              <a:t>‹#›</a:t>
            </a:fld>
            <a:endParaRPr lang="en-US"/>
          </a:p>
        </p:txBody>
      </p:sp>
    </p:spTree>
    <p:extLst>
      <p:ext uri="{BB962C8B-B14F-4D97-AF65-F5344CB8AC3E}">
        <p14:creationId xmlns:p14="http://schemas.microsoft.com/office/powerpoint/2010/main" val="211109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826DE7-034F-4FFC-AE55-F10520467F69}" type="datetimeFigureOut">
              <a:rPr lang="en-US" smtClean="0"/>
              <a:t>5/31/2021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BA8852-33D2-4CD0-A267-A03533CAB5FB}" type="slidenum">
              <a:rPr lang="en-US" smtClean="0"/>
              <a:t>‹#›</a:t>
            </a:fld>
            <a:endParaRPr lang="en-US"/>
          </a:p>
        </p:txBody>
      </p:sp>
    </p:spTree>
    <p:extLst>
      <p:ext uri="{BB962C8B-B14F-4D97-AF65-F5344CB8AC3E}">
        <p14:creationId xmlns:p14="http://schemas.microsoft.com/office/powerpoint/2010/main" val="747650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826DE7-034F-4FFC-AE55-F10520467F69}" type="datetimeFigureOut">
              <a:rPr lang="en-US" smtClean="0"/>
              <a:t>5/31/2021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BA8852-33D2-4CD0-A267-A03533CAB5FB}" type="slidenum">
              <a:rPr lang="en-US" smtClean="0"/>
              <a:t>‹#›</a:t>
            </a:fld>
            <a:endParaRPr lang="en-US"/>
          </a:p>
        </p:txBody>
      </p:sp>
    </p:spTree>
    <p:extLst>
      <p:ext uri="{BB962C8B-B14F-4D97-AF65-F5344CB8AC3E}">
        <p14:creationId xmlns:p14="http://schemas.microsoft.com/office/powerpoint/2010/main" val="692215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826DE7-034F-4FFC-AE55-F10520467F69}" type="datetimeFigureOut">
              <a:rPr lang="en-US" smtClean="0"/>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BA8852-33D2-4CD0-A267-A03533CAB5FB}" type="slidenum">
              <a:rPr lang="en-US" smtClean="0"/>
              <a:t>‹#›</a:t>
            </a:fld>
            <a:endParaRPr lang="en-US"/>
          </a:p>
        </p:txBody>
      </p:sp>
    </p:spTree>
    <p:extLst>
      <p:ext uri="{BB962C8B-B14F-4D97-AF65-F5344CB8AC3E}">
        <p14:creationId xmlns:p14="http://schemas.microsoft.com/office/powerpoint/2010/main" val="3386890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826DE7-034F-4FFC-AE55-F10520467F69}" type="datetimeFigureOut">
              <a:rPr lang="en-US" smtClean="0"/>
              <a:t>5/31/2021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4BA8852-33D2-4CD0-A267-A03533CAB5FB}" type="slidenum">
              <a:rPr lang="en-US" smtClean="0"/>
              <a:t>‹#›</a:t>
            </a:fld>
            <a:endParaRPr lang="en-US"/>
          </a:p>
        </p:txBody>
      </p:sp>
    </p:spTree>
    <p:extLst>
      <p:ext uri="{BB962C8B-B14F-4D97-AF65-F5344CB8AC3E}">
        <p14:creationId xmlns:p14="http://schemas.microsoft.com/office/powerpoint/2010/main" val="3954626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E826DE7-034F-4FFC-AE55-F10520467F69}" type="datetimeFigureOut">
              <a:rPr lang="en-US" smtClean="0"/>
              <a:t>5/31/2021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64BA8852-33D2-4CD0-A267-A03533CAB5FB}" type="slidenum">
              <a:rPr lang="en-US" smtClean="0"/>
              <a:t>‹#›</a:t>
            </a:fld>
            <a:endParaRPr lang="en-US"/>
          </a:p>
        </p:txBody>
      </p:sp>
    </p:spTree>
    <p:extLst>
      <p:ext uri="{BB962C8B-B14F-4D97-AF65-F5344CB8AC3E}">
        <p14:creationId xmlns:p14="http://schemas.microsoft.com/office/powerpoint/2010/main" val="1000658152"/>
      </p:ext>
    </p:extLst>
  </p:cSld>
  <p:clrMap bg1="lt1" tx1="dk1" bg2="lt2" tx2="dk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 id="2147484354" r:id="rId10"/>
    <p:sldLayoutId id="2147484355" r:id="rId11"/>
    <p:sldLayoutId id="2147484356" r:id="rId12"/>
    <p:sldLayoutId id="2147484357" r:id="rId13"/>
    <p:sldLayoutId id="2147484358" r:id="rId14"/>
    <p:sldLayoutId id="2147484359" r:id="rId15"/>
    <p:sldLayoutId id="2147484360"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6.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customXml" Target="../ink/ink3.xml"/><Relationship Id="rId4" Type="http://schemas.openxmlformats.org/officeDocument/2006/relationships/customXml" Target="../ink/ink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7" Type="http://schemas.openxmlformats.org/officeDocument/2006/relationships/customXml" Target="../ink/ink8.xml"/><Relationship Id="rId2" Type="http://schemas.openxmlformats.org/officeDocument/2006/relationships/customXml" Target="../ink/ink5.xml"/><Relationship Id="rId1" Type="http://schemas.openxmlformats.org/officeDocument/2006/relationships/slideLayout" Target="../slideLayouts/slideLayout2.xml"/><Relationship Id="rId6" Type="http://schemas.openxmlformats.org/officeDocument/2006/relationships/customXml" Target="../ink/ink7.xml"/><Relationship Id="rId11" Type="http://schemas.openxmlformats.org/officeDocument/2006/relationships/image" Target="../media/image24.png"/><Relationship Id="rId5" Type="http://schemas.openxmlformats.org/officeDocument/2006/relationships/customXml" Target="../ink/ink6.xml"/><Relationship Id="rId10" Type="http://schemas.openxmlformats.org/officeDocument/2006/relationships/image" Target="../media/image22.png"/><Relationship Id="rId4" Type="http://schemas.openxmlformats.org/officeDocument/2006/relationships/image" Target="../media/image23.png"/><Relationship Id="rId9"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3" Type="http://schemas.openxmlformats.org/officeDocument/2006/relationships/image" Target="../media/image180.png"/><Relationship Id="rId3"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30.png"/><Relationship Id="rId1" Type="http://schemas.openxmlformats.org/officeDocument/2006/relationships/slideLayout" Target="../slideLayouts/slideLayout2.xml"/><Relationship Id="rId15" Type="http://schemas.openxmlformats.org/officeDocument/2006/relationships/image" Target="../media/image27.png"/><Relationship Id="rId4" Type="http://schemas.openxmlformats.org/officeDocument/2006/relationships/customXml" Target="../ink/ink9.xml"/><Relationship Id="rId1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E2EA2-9E05-46B1-B669-C3A4E02D1470}"/>
              </a:ext>
            </a:extLst>
          </p:cNvPr>
          <p:cNvSpPr>
            <a:spLocks noGrp="1"/>
          </p:cNvSpPr>
          <p:nvPr>
            <p:ph type="ctrTitle"/>
          </p:nvPr>
        </p:nvSpPr>
        <p:spPr>
          <a:xfrm>
            <a:off x="846329" y="883920"/>
            <a:ext cx="8053832" cy="1341120"/>
          </a:xfrm>
        </p:spPr>
        <p:txBody>
          <a:bodyPr>
            <a:noAutofit/>
          </a:bodyPr>
          <a:lstStyle/>
          <a:p>
            <a:r>
              <a:rPr lang="en-US" sz="5400" dirty="0">
                <a:latin typeface="Arial Black" panose="020B0A04020102020204" pitchFamily="34" charset="0"/>
              </a:rPr>
              <a:t>Rating-Web Website</a:t>
            </a:r>
          </a:p>
        </p:txBody>
      </p:sp>
      <p:sp>
        <p:nvSpPr>
          <p:cNvPr id="3" name="Subtitle 2">
            <a:extLst>
              <a:ext uri="{FF2B5EF4-FFF2-40B4-BE49-F238E27FC236}">
                <a16:creationId xmlns:a16="http://schemas.microsoft.com/office/drawing/2014/main" id="{A0742F80-6AED-40A0-85C5-BAD15F7D0EAE}"/>
              </a:ext>
            </a:extLst>
          </p:cNvPr>
          <p:cNvSpPr>
            <a:spLocks noGrp="1"/>
          </p:cNvSpPr>
          <p:nvPr>
            <p:ph type="subTitle" idx="1"/>
          </p:nvPr>
        </p:nvSpPr>
        <p:spPr>
          <a:xfrm>
            <a:off x="754888" y="3108960"/>
            <a:ext cx="7891272" cy="3037840"/>
          </a:xfrm>
        </p:spPr>
        <p:txBody>
          <a:bodyPr>
            <a:normAutofit fontScale="92500" lnSpcReduction="20000"/>
          </a:bodyPr>
          <a:lstStyle/>
          <a:p>
            <a:pPr algn="l"/>
            <a:r>
              <a:rPr lang="en-US" sz="3600" b="1" dirty="0">
                <a:solidFill>
                  <a:schemeClr val="tx1"/>
                </a:solidFill>
                <a:latin typeface="Times New Roman" panose="02020603050405020304" pitchFamily="18" charset="0"/>
                <a:cs typeface="Times New Roman" panose="02020603050405020304" pitchFamily="18" charset="0"/>
              </a:rPr>
              <a:t>Prepared by group 8</a:t>
            </a:r>
          </a:p>
          <a:p>
            <a:pPr algn="l"/>
            <a:endParaRPr lang="en-US" sz="3600" b="1" dirty="0">
              <a:solidFill>
                <a:schemeClr val="tx1"/>
              </a:solidFill>
              <a:latin typeface="Times New Roman" panose="02020603050405020304" pitchFamily="18" charset="0"/>
              <a:cs typeface="Times New Roman" panose="02020603050405020304" pitchFamily="18" charset="0"/>
            </a:endParaRPr>
          </a:p>
          <a:p>
            <a:pPr algn="l"/>
            <a:r>
              <a:rPr lang="en-US" sz="2400" b="1" dirty="0">
                <a:solidFill>
                  <a:schemeClr val="tx1"/>
                </a:solidFill>
                <a:latin typeface="Times New Roman" panose="02020603050405020304" pitchFamily="18" charset="0"/>
                <a:cs typeface="Times New Roman" panose="02020603050405020304" pitchFamily="18" charset="0"/>
              </a:rPr>
              <a:t>Team leader:  </a:t>
            </a:r>
            <a:r>
              <a:rPr lang="en-US" sz="2400" dirty="0" err="1">
                <a:solidFill>
                  <a:schemeClr val="tx2">
                    <a:lumMod val="75000"/>
                  </a:schemeClr>
                </a:solidFill>
                <a:latin typeface="Times New Roman" panose="02020603050405020304" pitchFamily="18" charset="0"/>
                <a:cs typeface="Times New Roman" panose="02020603050405020304" pitchFamily="18" charset="0"/>
              </a:rPr>
              <a:t>Seyit</a:t>
            </a:r>
            <a:r>
              <a:rPr lang="en-US" sz="2400" dirty="0">
                <a:solidFill>
                  <a:schemeClr val="tx2">
                    <a:lumMod val="75000"/>
                  </a:schemeClr>
                </a:solidFill>
                <a:latin typeface="Times New Roman" panose="02020603050405020304" pitchFamily="18" charset="0"/>
                <a:cs typeface="Times New Roman" panose="02020603050405020304" pitchFamily="18" charset="0"/>
              </a:rPr>
              <a:t> Ahmet </a:t>
            </a:r>
            <a:r>
              <a:rPr lang="en-US" sz="2400" dirty="0" err="1">
                <a:solidFill>
                  <a:schemeClr val="tx2">
                    <a:lumMod val="75000"/>
                  </a:schemeClr>
                </a:solidFill>
                <a:latin typeface="Times New Roman" panose="02020603050405020304" pitchFamily="18" charset="0"/>
                <a:cs typeface="Times New Roman" panose="02020603050405020304" pitchFamily="18" charset="0"/>
              </a:rPr>
              <a:t>Inci</a:t>
            </a:r>
            <a:endParaRPr lang="en-US" sz="2400" dirty="0">
              <a:solidFill>
                <a:schemeClr val="tx2">
                  <a:lumMod val="75000"/>
                </a:schemeClr>
              </a:solidFill>
              <a:latin typeface="Times New Roman" panose="02020603050405020304" pitchFamily="18" charset="0"/>
              <a:cs typeface="Times New Roman" panose="02020603050405020304" pitchFamily="18" charset="0"/>
            </a:endParaRPr>
          </a:p>
          <a:p>
            <a:pPr algn="l"/>
            <a:r>
              <a:rPr lang="en-US" sz="2400" b="1" dirty="0">
                <a:solidFill>
                  <a:schemeClr val="tx1"/>
                </a:solidFill>
                <a:latin typeface="Times New Roman" panose="02020603050405020304" pitchFamily="18" charset="0"/>
                <a:cs typeface="Times New Roman" panose="02020603050405020304" pitchFamily="18" charset="0"/>
              </a:rPr>
              <a:t>Team members: </a:t>
            </a:r>
          </a:p>
          <a:p>
            <a:pPr marL="285750" indent="-285750" algn="l">
              <a:buFont typeface="Arial" panose="020B0604020202020204" pitchFamily="34" charset="0"/>
              <a:buChar char="•"/>
            </a:pPr>
            <a:r>
              <a:rPr lang="en-US" sz="2400" dirty="0" err="1">
                <a:solidFill>
                  <a:schemeClr val="tx2">
                    <a:lumMod val="75000"/>
                  </a:schemeClr>
                </a:solidFill>
                <a:latin typeface="Times New Roman" panose="02020603050405020304" pitchFamily="18" charset="0"/>
                <a:cs typeface="Times New Roman" panose="02020603050405020304" pitchFamily="18" charset="0"/>
              </a:rPr>
              <a:t>Sinem</a:t>
            </a:r>
            <a:r>
              <a:rPr lang="en-US" sz="2400" dirty="0">
                <a:solidFill>
                  <a:schemeClr val="tx2">
                    <a:lumMod val="75000"/>
                  </a:schemeClr>
                </a:solidFill>
                <a:latin typeface="Times New Roman" panose="02020603050405020304" pitchFamily="18" charset="0"/>
                <a:cs typeface="Times New Roman" panose="02020603050405020304" pitchFamily="18" charset="0"/>
              </a:rPr>
              <a:t> </a:t>
            </a:r>
            <a:r>
              <a:rPr lang="en-US" sz="2400" dirty="0" err="1">
                <a:solidFill>
                  <a:schemeClr val="tx2">
                    <a:lumMod val="75000"/>
                  </a:schemeClr>
                </a:solidFill>
                <a:latin typeface="Times New Roman" panose="02020603050405020304" pitchFamily="18" charset="0"/>
                <a:cs typeface="Times New Roman" panose="02020603050405020304" pitchFamily="18" charset="0"/>
              </a:rPr>
              <a:t>imge</a:t>
            </a:r>
            <a:r>
              <a:rPr lang="en-US" sz="2400" dirty="0">
                <a:solidFill>
                  <a:schemeClr val="tx2">
                    <a:lumMod val="75000"/>
                  </a:schemeClr>
                </a:solidFill>
                <a:latin typeface="Times New Roman" panose="02020603050405020304" pitchFamily="18" charset="0"/>
                <a:cs typeface="Times New Roman" panose="02020603050405020304" pitchFamily="18" charset="0"/>
              </a:rPr>
              <a:t> Turgut.</a:t>
            </a:r>
          </a:p>
          <a:p>
            <a:pPr marL="285750" indent="-285750" algn="l">
              <a:buFont typeface="Arial" panose="020B0604020202020204" pitchFamily="34" charset="0"/>
              <a:buChar char="•"/>
            </a:pPr>
            <a:r>
              <a:rPr lang="en-US" sz="2400" dirty="0">
                <a:solidFill>
                  <a:schemeClr val="tx2">
                    <a:lumMod val="75000"/>
                  </a:schemeClr>
                </a:solidFill>
                <a:latin typeface="Times New Roman" panose="02020603050405020304" pitchFamily="18" charset="0"/>
                <a:cs typeface="Times New Roman" panose="02020603050405020304" pitchFamily="18" charset="0"/>
              </a:rPr>
              <a:t>Abraham Henry </a:t>
            </a:r>
            <a:r>
              <a:rPr lang="en-US" sz="2400" dirty="0" err="1">
                <a:solidFill>
                  <a:schemeClr val="tx2">
                    <a:lumMod val="75000"/>
                  </a:schemeClr>
                </a:solidFill>
                <a:latin typeface="Times New Roman" panose="02020603050405020304" pitchFamily="18" charset="0"/>
                <a:cs typeface="Times New Roman" panose="02020603050405020304" pitchFamily="18" charset="0"/>
              </a:rPr>
              <a:t>Atogwe</a:t>
            </a:r>
            <a:r>
              <a:rPr lang="en-US" sz="2400" dirty="0">
                <a:solidFill>
                  <a:schemeClr val="tx2">
                    <a:lumMod val="75000"/>
                  </a:schemeClr>
                </a:solidFill>
                <a:latin typeface="Times New Roman" panose="02020603050405020304" pitchFamily="18" charset="0"/>
                <a:cs typeface="Times New Roman" panose="02020603050405020304" pitchFamily="18" charset="0"/>
              </a:rPr>
              <a:t>.</a:t>
            </a:r>
          </a:p>
          <a:p>
            <a:pPr marL="285750" indent="-285750" algn="l">
              <a:buFont typeface="Arial" panose="020B0604020202020204" pitchFamily="34" charset="0"/>
              <a:buChar char="•"/>
            </a:pPr>
            <a:r>
              <a:rPr lang="en-US" sz="2400" dirty="0">
                <a:solidFill>
                  <a:schemeClr val="tx2">
                    <a:lumMod val="75000"/>
                  </a:schemeClr>
                </a:solidFill>
                <a:latin typeface="Times New Roman" panose="02020603050405020304" pitchFamily="18" charset="0"/>
                <a:cs typeface="Times New Roman" panose="02020603050405020304" pitchFamily="18" charset="0"/>
              </a:rPr>
              <a:t>Khawlah Alshubati</a:t>
            </a:r>
          </a:p>
          <a:p>
            <a:pPr algn="l"/>
            <a:endParaRPr lang="en-US" dirty="0"/>
          </a:p>
        </p:txBody>
      </p:sp>
      <p:sp>
        <p:nvSpPr>
          <p:cNvPr id="6" name="TextBox 5">
            <a:extLst>
              <a:ext uri="{FF2B5EF4-FFF2-40B4-BE49-F238E27FC236}">
                <a16:creationId xmlns:a16="http://schemas.microsoft.com/office/drawing/2014/main" id="{EE48B7A4-6A1E-49DE-99D9-F95AFE3357F3}"/>
              </a:ext>
            </a:extLst>
          </p:cNvPr>
          <p:cNvSpPr txBox="1"/>
          <p:nvPr/>
        </p:nvSpPr>
        <p:spPr>
          <a:xfrm>
            <a:off x="1361440" y="2133322"/>
            <a:ext cx="2326640" cy="369332"/>
          </a:xfrm>
          <a:prstGeom prst="rect">
            <a:avLst/>
          </a:prstGeom>
          <a:noFill/>
        </p:spPr>
        <p:txBody>
          <a:bodyPr wrap="square" rtlCol="0">
            <a:spAutoFit/>
          </a:bodyPr>
          <a:lstStyle/>
          <a:p>
            <a:r>
              <a:rPr lang="en-US" dirty="0">
                <a:solidFill>
                  <a:schemeClr val="tx2">
                    <a:lumMod val="40000"/>
                    <a:lumOff val="60000"/>
                  </a:schemeClr>
                </a:solidFill>
              </a:rPr>
              <a:t>Final presentation</a:t>
            </a:r>
          </a:p>
        </p:txBody>
      </p:sp>
    </p:spTree>
    <p:extLst>
      <p:ext uri="{BB962C8B-B14F-4D97-AF65-F5344CB8AC3E}">
        <p14:creationId xmlns:p14="http://schemas.microsoft.com/office/powerpoint/2010/main" val="22078867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barn(inVertical)">
                                      <p:cBhvr>
                                        <p:cTn id="14" dur="500"/>
                                        <p:tgtEl>
                                          <p:spTgt spid="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8" dur="500"/>
                                        <p:tgtEl>
                                          <p:spTgt spid="3">
                                            <p:txEl>
                                              <p:pRg st="4" end="4"/>
                                            </p:txEl>
                                          </p:spTgt>
                                        </p:tgtEl>
                                      </p:cBhvr>
                                    </p:animEffect>
                                  </p:childTnLst>
                                </p:cTn>
                              </p:par>
                              <p:par>
                                <p:cTn id="39" presetID="14" presetClass="entr" presetSubtype="10" fill="hold"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randombar(horizontal)">
                                      <p:cBhvr>
                                        <p:cTn id="41" dur="500"/>
                                        <p:tgtEl>
                                          <p:spTgt spid="3">
                                            <p:txEl>
                                              <p:pRg st="5" end="5"/>
                                            </p:txEl>
                                          </p:spTgt>
                                        </p:tgtEl>
                                      </p:cBhvr>
                                    </p:animEffect>
                                  </p:childTnLst>
                                </p:cTn>
                              </p:par>
                              <p:par>
                                <p:cTn id="42" presetID="14" presetClass="entr" presetSubtype="10"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randombar(horizontal)">
                                      <p:cBhvr>
                                        <p:cTn id="4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9D4B-AA41-4BE2-9526-34F31D98F11A}"/>
              </a:ext>
            </a:extLst>
          </p:cNvPr>
          <p:cNvSpPr>
            <a:spLocks noGrp="1"/>
          </p:cNvSpPr>
          <p:nvPr>
            <p:ph type="title"/>
          </p:nvPr>
        </p:nvSpPr>
        <p:spPr/>
        <p:txBody>
          <a:bodyPr/>
          <a:lstStyle/>
          <a:p>
            <a:r>
              <a:rPr lang="en-US" dirty="0">
                <a:latin typeface="Arial Black" panose="020B0A04020102020204" pitchFamily="34" charset="0"/>
              </a:rPr>
              <a:t>Activity Diagram:</a:t>
            </a:r>
          </a:p>
        </p:txBody>
      </p:sp>
      <p:pic>
        <p:nvPicPr>
          <p:cNvPr id="5" name="Content Placeholder 4">
            <a:extLst>
              <a:ext uri="{FF2B5EF4-FFF2-40B4-BE49-F238E27FC236}">
                <a16:creationId xmlns:a16="http://schemas.microsoft.com/office/drawing/2014/main" id="{D32AE009-2BA7-4FA0-8E68-549509800F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480" y="1381760"/>
            <a:ext cx="10038080" cy="5194472"/>
          </a:xfrm>
        </p:spPr>
      </p:pic>
    </p:spTree>
    <p:extLst>
      <p:ext uri="{BB962C8B-B14F-4D97-AF65-F5344CB8AC3E}">
        <p14:creationId xmlns:p14="http://schemas.microsoft.com/office/powerpoint/2010/main" val="1729844752"/>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2000" fill="hold"/>
                                        <p:tgtEl>
                                          <p:spTgt spid="5"/>
                                        </p:tgtEl>
                                        <p:attrNameLst>
                                          <p:attrName>ppt_w</p:attrName>
                                        </p:attrNameLst>
                                      </p:cBhvr>
                                      <p:tavLst>
                                        <p:tav tm="0">
                                          <p:val>
                                            <p:fltVal val="0"/>
                                          </p:val>
                                        </p:tav>
                                        <p:tav tm="100000">
                                          <p:val>
                                            <p:strVal val="#ppt_w"/>
                                          </p:val>
                                        </p:tav>
                                      </p:tavLst>
                                    </p:anim>
                                    <p:anim calcmode="lin" valueType="num">
                                      <p:cBhvr>
                                        <p:cTn id="26" dur="2000" fill="hold"/>
                                        <p:tgtEl>
                                          <p:spTgt spid="5"/>
                                        </p:tgtEl>
                                        <p:attrNameLst>
                                          <p:attrName>ppt_h</p:attrName>
                                        </p:attrNameLst>
                                      </p:cBhvr>
                                      <p:tavLst>
                                        <p:tav tm="0">
                                          <p:val>
                                            <p:fltVal val="0"/>
                                          </p:val>
                                        </p:tav>
                                        <p:tav tm="100000">
                                          <p:val>
                                            <p:strVal val="#ppt_h"/>
                                          </p:val>
                                        </p:tav>
                                      </p:tavLst>
                                    </p:anim>
                                    <p:anim calcmode="lin" valueType="num">
                                      <p:cBhvr>
                                        <p:cTn id="27" dur="2000" fill="hold"/>
                                        <p:tgtEl>
                                          <p:spTgt spid="5"/>
                                        </p:tgtEl>
                                        <p:attrNameLst>
                                          <p:attrName>style.rotation</p:attrName>
                                        </p:attrNameLst>
                                      </p:cBhvr>
                                      <p:tavLst>
                                        <p:tav tm="0">
                                          <p:val>
                                            <p:fltVal val="90"/>
                                          </p:val>
                                        </p:tav>
                                        <p:tav tm="100000">
                                          <p:val>
                                            <p:fltVal val="0"/>
                                          </p:val>
                                        </p:tav>
                                      </p:tavLst>
                                    </p:anim>
                                    <p:animEffect transition="in" filter="fade">
                                      <p:cBhvr>
                                        <p:cTn id="28"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5A38E-FF61-401B-8191-A29601279823}"/>
              </a:ext>
            </a:extLst>
          </p:cNvPr>
          <p:cNvSpPr>
            <a:spLocks noGrp="1"/>
          </p:cNvSpPr>
          <p:nvPr>
            <p:ph type="title"/>
          </p:nvPr>
        </p:nvSpPr>
        <p:spPr/>
        <p:txBody>
          <a:bodyPr>
            <a:normAutofit/>
          </a:bodyPr>
          <a:lstStyle/>
          <a:p>
            <a:r>
              <a:rPr lang="en-US" dirty="0">
                <a:latin typeface="Arial Black" panose="020B0A04020102020204" pitchFamily="34" charset="0"/>
              </a:rPr>
              <a:t>BPMN Diagram: </a:t>
            </a:r>
          </a:p>
        </p:txBody>
      </p:sp>
      <p:pic>
        <p:nvPicPr>
          <p:cNvPr id="7170" name="Picture 2">
            <a:extLst>
              <a:ext uri="{FF2B5EF4-FFF2-40B4-BE49-F238E27FC236}">
                <a16:creationId xmlns:a16="http://schemas.microsoft.com/office/drawing/2014/main" id="{659EB2FE-27C4-4540-8311-FDFD73F87E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4934" y="1532730"/>
            <a:ext cx="9706186" cy="490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41896"/>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7170"/>
                                        </p:tgtEl>
                                        <p:attrNameLst>
                                          <p:attrName>style.visibility</p:attrName>
                                        </p:attrNameLst>
                                      </p:cBhvr>
                                      <p:to>
                                        <p:strVal val="visible"/>
                                      </p:to>
                                    </p:set>
                                    <p:anim calcmode="lin" valueType="num">
                                      <p:cBhvr>
                                        <p:cTn id="25" dur="2000" fill="hold"/>
                                        <p:tgtEl>
                                          <p:spTgt spid="7170"/>
                                        </p:tgtEl>
                                        <p:attrNameLst>
                                          <p:attrName>ppt_w</p:attrName>
                                        </p:attrNameLst>
                                      </p:cBhvr>
                                      <p:tavLst>
                                        <p:tav tm="0">
                                          <p:val>
                                            <p:fltVal val="0"/>
                                          </p:val>
                                        </p:tav>
                                        <p:tav tm="100000">
                                          <p:val>
                                            <p:strVal val="#ppt_w"/>
                                          </p:val>
                                        </p:tav>
                                      </p:tavLst>
                                    </p:anim>
                                    <p:anim calcmode="lin" valueType="num">
                                      <p:cBhvr>
                                        <p:cTn id="26" dur="2000" fill="hold"/>
                                        <p:tgtEl>
                                          <p:spTgt spid="7170"/>
                                        </p:tgtEl>
                                        <p:attrNameLst>
                                          <p:attrName>ppt_h</p:attrName>
                                        </p:attrNameLst>
                                      </p:cBhvr>
                                      <p:tavLst>
                                        <p:tav tm="0">
                                          <p:val>
                                            <p:fltVal val="0"/>
                                          </p:val>
                                        </p:tav>
                                        <p:tav tm="100000">
                                          <p:val>
                                            <p:strVal val="#ppt_h"/>
                                          </p:val>
                                        </p:tav>
                                      </p:tavLst>
                                    </p:anim>
                                    <p:animEffect transition="in" filter="fade">
                                      <p:cBhvr>
                                        <p:cTn id="27"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B53AE-868F-412E-BDC9-3397DD94A15B}"/>
              </a:ext>
            </a:extLst>
          </p:cNvPr>
          <p:cNvSpPr>
            <a:spLocks noGrp="1"/>
          </p:cNvSpPr>
          <p:nvPr>
            <p:ph type="title"/>
          </p:nvPr>
        </p:nvSpPr>
        <p:spPr/>
        <p:txBody>
          <a:bodyPr/>
          <a:lstStyle/>
          <a:p>
            <a:r>
              <a:rPr lang="en-US" dirty="0">
                <a:latin typeface="Arial Black" panose="020B0A04020102020204" pitchFamily="34" charset="0"/>
              </a:rPr>
              <a:t>Data-Flow Diagrams:</a:t>
            </a:r>
          </a:p>
        </p:txBody>
      </p:sp>
      <p:pic>
        <p:nvPicPr>
          <p:cNvPr id="8194" name="Picture 2">
            <a:extLst>
              <a:ext uri="{FF2B5EF4-FFF2-40B4-BE49-F238E27FC236}">
                <a16:creationId xmlns:a16="http://schemas.microsoft.com/office/drawing/2014/main" id="{A268A1FB-6FE6-427F-B558-C5B933297C8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333" y="2032368"/>
            <a:ext cx="5809149" cy="316955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AEDFF6C0-054E-42CC-8E31-086B2EBDB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3924" y="249012"/>
            <a:ext cx="4670742" cy="6359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915487"/>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8194"/>
                                        </p:tgtEl>
                                        <p:attrNameLst>
                                          <p:attrName>style.visibility</p:attrName>
                                        </p:attrNameLst>
                                      </p:cBhvr>
                                      <p:to>
                                        <p:strVal val="visible"/>
                                      </p:to>
                                    </p:set>
                                    <p:animEffect transition="in" filter="barn(inVertical)">
                                      <p:cBhvr>
                                        <p:cTn id="25" dur="2000"/>
                                        <p:tgtEl>
                                          <p:spTgt spid="819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8196"/>
                                        </p:tgtEl>
                                        <p:attrNameLst>
                                          <p:attrName>style.visibility</p:attrName>
                                        </p:attrNameLst>
                                      </p:cBhvr>
                                      <p:to>
                                        <p:strVal val="visible"/>
                                      </p:to>
                                    </p:set>
                                    <p:animEffect transition="in" filter="wipe(down)">
                                      <p:cBhvr>
                                        <p:cTn id="30" dur="20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7C45-CEF2-41CC-A3AD-17808DE59C54}"/>
              </a:ext>
            </a:extLst>
          </p:cNvPr>
          <p:cNvSpPr>
            <a:spLocks noGrp="1"/>
          </p:cNvSpPr>
          <p:nvPr>
            <p:ph type="title"/>
          </p:nvPr>
        </p:nvSpPr>
        <p:spPr/>
        <p:txBody>
          <a:bodyPr>
            <a:normAutofit/>
          </a:bodyPr>
          <a:lstStyle/>
          <a:p>
            <a:r>
              <a:rPr lang="en-US" dirty="0">
                <a:latin typeface="Arial Black" panose="020B0A04020102020204" pitchFamily="34" charset="0"/>
              </a:rPr>
              <a:t>ER Diagram: </a:t>
            </a:r>
          </a:p>
        </p:txBody>
      </p:sp>
      <p:pic>
        <p:nvPicPr>
          <p:cNvPr id="9220" name="Picture 4">
            <a:extLst>
              <a:ext uri="{FF2B5EF4-FFF2-40B4-BE49-F238E27FC236}">
                <a16:creationId xmlns:a16="http://schemas.microsoft.com/office/drawing/2014/main" id="{8685E05C-ED2F-4CF5-8773-E0588D5794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9734" y="1505946"/>
            <a:ext cx="9127066" cy="5055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719175"/>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9220"/>
                                        </p:tgtEl>
                                        <p:attrNameLst>
                                          <p:attrName>style.visibility</p:attrName>
                                        </p:attrNameLst>
                                      </p:cBhvr>
                                      <p:to>
                                        <p:strVal val="visible"/>
                                      </p:to>
                                    </p:set>
                                    <p:anim calcmode="lin" valueType="num">
                                      <p:cBhvr>
                                        <p:cTn id="25" dur="2000" fill="hold"/>
                                        <p:tgtEl>
                                          <p:spTgt spid="9220"/>
                                        </p:tgtEl>
                                        <p:attrNameLst>
                                          <p:attrName>ppt_w</p:attrName>
                                        </p:attrNameLst>
                                      </p:cBhvr>
                                      <p:tavLst>
                                        <p:tav tm="0">
                                          <p:val>
                                            <p:fltVal val="0"/>
                                          </p:val>
                                        </p:tav>
                                        <p:tav tm="100000">
                                          <p:val>
                                            <p:strVal val="#ppt_w"/>
                                          </p:val>
                                        </p:tav>
                                      </p:tavLst>
                                    </p:anim>
                                    <p:anim calcmode="lin" valueType="num">
                                      <p:cBhvr>
                                        <p:cTn id="26" dur="2000" fill="hold"/>
                                        <p:tgtEl>
                                          <p:spTgt spid="9220"/>
                                        </p:tgtEl>
                                        <p:attrNameLst>
                                          <p:attrName>ppt_h</p:attrName>
                                        </p:attrNameLst>
                                      </p:cBhvr>
                                      <p:tavLst>
                                        <p:tav tm="0">
                                          <p:val>
                                            <p:fltVal val="0"/>
                                          </p:val>
                                        </p:tav>
                                        <p:tav tm="100000">
                                          <p:val>
                                            <p:strVal val="#ppt_h"/>
                                          </p:val>
                                        </p:tav>
                                      </p:tavLst>
                                    </p:anim>
                                    <p:animEffect transition="in" filter="fade">
                                      <p:cBhvr>
                                        <p:cTn id="27" dur="20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0A3C3-02E5-4013-9C30-C307927B59BE}"/>
              </a:ext>
            </a:extLst>
          </p:cNvPr>
          <p:cNvSpPr>
            <a:spLocks noGrp="1"/>
          </p:cNvSpPr>
          <p:nvPr>
            <p:ph type="title"/>
          </p:nvPr>
        </p:nvSpPr>
        <p:spPr/>
        <p:txBody>
          <a:bodyPr>
            <a:normAutofit/>
          </a:bodyPr>
          <a:lstStyle/>
          <a:p>
            <a:r>
              <a:rPr lang="en-US" dirty="0">
                <a:latin typeface="Arial Black" panose="020B0A04020102020204" pitchFamily="34" charset="0"/>
              </a:rPr>
              <a:t>Class Diagram: </a:t>
            </a:r>
          </a:p>
        </p:txBody>
      </p:sp>
      <p:sp>
        <p:nvSpPr>
          <p:cNvPr id="12" name="TextBox 11">
            <a:extLst>
              <a:ext uri="{FF2B5EF4-FFF2-40B4-BE49-F238E27FC236}">
                <a16:creationId xmlns:a16="http://schemas.microsoft.com/office/drawing/2014/main" id="{4A250590-F47B-4BC0-927E-C24E3AEB0281}"/>
              </a:ext>
            </a:extLst>
          </p:cNvPr>
          <p:cNvSpPr txBox="1"/>
          <p:nvPr/>
        </p:nvSpPr>
        <p:spPr>
          <a:xfrm>
            <a:off x="11489397" y="6299033"/>
            <a:ext cx="558800" cy="307777"/>
          </a:xfrm>
          <a:prstGeom prst="rect">
            <a:avLst/>
          </a:prstGeom>
          <a:noFill/>
        </p:spPr>
        <p:txBody>
          <a:bodyPr wrap="square" lIns="91440" tIns="45720" rIns="91440" bIns="45720" rtlCol="0" anchor="t">
            <a:spAutoFit/>
          </a:bodyPr>
          <a:lstStyle/>
          <a:p>
            <a:r>
              <a:rPr lang="en-US" sz="1400"/>
              <a:t>5</a:t>
            </a:r>
          </a:p>
        </p:txBody>
      </p:sp>
      <p:pic>
        <p:nvPicPr>
          <p:cNvPr id="4098" name="Picture 2">
            <a:extLst>
              <a:ext uri="{FF2B5EF4-FFF2-40B4-BE49-F238E27FC236}">
                <a16:creationId xmlns:a16="http://schemas.microsoft.com/office/drawing/2014/main" id="{8DD7A1E1-284F-4487-8779-2C22B0D94E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150" y="1693229"/>
            <a:ext cx="7562850" cy="467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40190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4098"/>
                                        </p:tgtEl>
                                        <p:attrNameLst>
                                          <p:attrName>style.visibility</p:attrName>
                                        </p:attrNameLst>
                                      </p:cBhvr>
                                      <p:to>
                                        <p:strVal val="visible"/>
                                      </p:to>
                                    </p:set>
                                    <p:anim calcmode="lin" valueType="num">
                                      <p:cBhvr>
                                        <p:cTn id="25" dur="2000" fill="hold"/>
                                        <p:tgtEl>
                                          <p:spTgt spid="4098"/>
                                        </p:tgtEl>
                                        <p:attrNameLst>
                                          <p:attrName>ppt_w</p:attrName>
                                        </p:attrNameLst>
                                      </p:cBhvr>
                                      <p:tavLst>
                                        <p:tav tm="0">
                                          <p:val>
                                            <p:fltVal val="0"/>
                                          </p:val>
                                        </p:tav>
                                        <p:tav tm="100000">
                                          <p:val>
                                            <p:strVal val="#ppt_w"/>
                                          </p:val>
                                        </p:tav>
                                      </p:tavLst>
                                    </p:anim>
                                    <p:anim calcmode="lin" valueType="num">
                                      <p:cBhvr>
                                        <p:cTn id="26" dur="2000" fill="hold"/>
                                        <p:tgtEl>
                                          <p:spTgt spid="4098"/>
                                        </p:tgtEl>
                                        <p:attrNameLst>
                                          <p:attrName>ppt_h</p:attrName>
                                        </p:attrNameLst>
                                      </p:cBhvr>
                                      <p:tavLst>
                                        <p:tav tm="0">
                                          <p:val>
                                            <p:fltVal val="0"/>
                                          </p:val>
                                        </p:tav>
                                        <p:tav tm="100000">
                                          <p:val>
                                            <p:strVal val="#ppt_h"/>
                                          </p:val>
                                        </p:tav>
                                      </p:tavLst>
                                    </p:anim>
                                    <p:animEffect transition="in" filter="fade">
                                      <p:cBhvr>
                                        <p:cTn id="27"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FCD84A2-1463-41C9-8E0D-3C5A71A521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5222" y="1064654"/>
            <a:ext cx="4398198" cy="554427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1F9B4172-3FA6-4A8C-869A-16508BAD1BF9}"/>
              </a:ext>
            </a:extLst>
          </p:cNvPr>
          <p:cNvSpPr txBox="1">
            <a:spLocks/>
          </p:cNvSpPr>
          <p:nvPr/>
        </p:nvSpPr>
        <p:spPr>
          <a:xfrm>
            <a:off x="472540" y="311461"/>
            <a:ext cx="3785480" cy="105664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Black" panose="020B0A04020102020204" pitchFamily="34" charset="0"/>
              </a:rPr>
              <a:t>Risk Analysis:</a:t>
            </a:r>
          </a:p>
        </p:txBody>
      </p:sp>
      <p:pic>
        <p:nvPicPr>
          <p:cNvPr id="10" name="Picture 9">
            <a:extLst>
              <a:ext uri="{FF2B5EF4-FFF2-40B4-BE49-F238E27FC236}">
                <a16:creationId xmlns:a16="http://schemas.microsoft.com/office/drawing/2014/main" id="{F0583318-770A-4816-8D4C-F103E702AB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540" y="1127039"/>
            <a:ext cx="3647242" cy="5419500"/>
          </a:xfrm>
          <a:prstGeom prst="rect">
            <a:avLst/>
          </a:prstGeom>
        </p:spPr>
      </p:pic>
      <p:sp>
        <p:nvSpPr>
          <p:cNvPr id="13" name="Title 1">
            <a:extLst>
              <a:ext uri="{FF2B5EF4-FFF2-40B4-BE49-F238E27FC236}">
                <a16:creationId xmlns:a16="http://schemas.microsoft.com/office/drawing/2014/main" id="{120946A5-19F5-4C9A-A37A-C0B99B023485}"/>
              </a:ext>
            </a:extLst>
          </p:cNvPr>
          <p:cNvSpPr txBox="1">
            <a:spLocks/>
          </p:cNvSpPr>
          <p:nvPr/>
        </p:nvSpPr>
        <p:spPr>
          <a:xfrm>
            <a:off x="5822322" y="311461"/>
            <a:ext cx="4004732" cy="1056640"/>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Arial Black" panose="020B0A04020102020204" pitchFamily="34" charset="0"/>
              </a:rPr>
              <a:t>CPM using Pert</a:t>
            </a:r>
          </a:p>
        </p:txBody>
      </p:sp>
    </p:spTree>
    <p:extLst>
      <p:ext uri="{BB962C8B-B14F-4D97-AF65-F5344CB8AC3E}">
        <p14:creationId xmlns:p14="http://schemas.microsoft.com/office/powerpoint/2010/main" val="331975852"/>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80">
                                          <p:stCondLst>
                                            <p:cond delay="0"/>
                                          </p:stCondLst>
                                        </p:cTn>
                                        <p:tgtEl>
                                          <p:spTgt spid="6">
                                            <p:txEl>
                                              <p:pRg st="0" end="0"/>
                                            </p:txEl>
                                          </p:spTgt>
                                        </p:tgtEl>
                                      </p:cBhvr>
                                    </p:animEffect>
                                    <p:anim calcmode="lin" valueType="num">
                                      <p:cBhvr>
                                        <p:cTn id="8"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xEl>
                                              <p:pRg st="0" end="0"/>
                                            </p:txEl>
                                          </p:spTgt>
                                        </p:tgtEl>
                                      </p:cBhvr>
                                      <p:to x="100000" y="60000"/>
                                    </p:animScale>
                                    <p:animScale>
                                      <p:cBhvr>
                                        <p:cTn id="14" dur="166" decel="50000">
                                          <p:stCondLst>
                                            <p:cond delay="676"/>
                                          </p:stCondLst>
                                        </p:cTn>
                                        <p:tgtEl>
                                          <p:spTgt spid="6">
                                            <p:txEl>
                                              <p:pRg st="0" end="0"/>
                                            </p:txEl>
                                          </p:spTgt>
                                        </p:tgtEl>
                                      </p:cBhvr>
                                      <p:to x="100000" y="100000"/>
                                    </p:animScale>
                                    <p:animScale>
                                      <p:cBhvr>
                                        <p:cTn id="15" dur="26">
                                          <p:stCondLst>
                                            <p:cond delay="1312"/>
                                          </p:stCondLst>
                                        </p:cTn>
                                        <p:tgtEl>
                                          <p:spTgt spid="6">
                                            <p:txEl>
                                              <p:pRg st="0" end="0"/>
                                            </p:txEl>
                                          </p:spTgt>
                                        </p:tgtEl>
                                      </p:cBhvr>
                                      <p:to x="100000" y="80000"/>
                                    </p:animScale>
                                    <p:animScale>
                                      <p:cBhvr>
                                        <p:cTn id="16" dur="166" decel="50000">
                                          <p:stCondLst>
                                            <p:cond delay="1338"/>
                                          </p:stCondLst>
                                        </p:cTn>
                                        <p:tgtEl>
                                          <p:spTgt spid="6">
                                            <p:txEl>
                                              <p:pRg st="0" end="0"/>
                                            </p:txEl>
                                          </p:spTgt>
                                        </p:tgtEl>
                                      </p:cBhvr>
                                      <p:to x="100000" y="100000"/>
                                    </p:animScale>
                                    <p:animScale>
                                      <p:cBhvr>
                                        <p:cTn id="17" dur="26">
                                          <p:stCondLst>
                                            <p:cond delay="1642"/>
                                          </p:stCondLst>
                                        </p:cTn>
                                        <p:tgtEl>
                                          <p:spTgt spid="6">
                                            <p:txEl>
                                              <p:pRg st="0" end="0"/>
                                            </p:txEl>
                                          </p:spTgt>
                                        </p:tgtEl>
                                      </p:cBhvr>
                                      <p:to x="100000" y="90000"/>
                                    </p:animScale>
                                    <p:animScale>
                                      <p:cBhvr>
                                        <p:cTn id="18" dur="166" decel="50000">
                                          <p:stCondLst>
                                            <p:cond delay="1668"/>
                                          </p:stCondLst>
                                        </p:cTn>
                                        <p:tgtEl>
                                          <p:spTgt spid="6">
                                            <p:txEl>
                                              <p:pRg st="0" end="0"/>
                                            </p:txEl>
                                          </p:spTgt>
                                        </p:tgtEl>
                                      </p:cBhvr>
                                      <p:to x="100000" y="100000"/>
                                    </p:animScale>
                                    <p:animScale>
                                      <p:cBhvr>
                                        <p:cTn id="19" dur="26">
                                          <p:stCondLst>
                                            <p:cond delay="1808"/>
                                          </p:stCondLst>
                                        </p:cTn>
                                        <p:tgtEl>
                                          <p:spTgt spid="6">
                                            <p:txEl>
                                              <p:pRg st="0" end="0"/>
                                            </p:txEl>
                                          </p:spTgt>
                                        </p:tgtEl>
                                      </p:cBhvr>
                                      <p:to x="100000" y="95000"/>
                                    </p:animScale>
                                    <p:animScale>
                                      <p:cBhvr>
                                        <p:cTn id="20" dur="166" decel="50000">
                                          <p:stCondLst>
                                            <p:cond delay="1834"/>
                                          </p:stCondLst>
                                        </p:cTn>
                                        <p:tgtEl>
                                          <p:spTgt spid="6">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2" presetClass="emph" presetSubtype="0" fill="hold" nodeType="clickEffect">
                                  <p:stCondLst>
                                    <p:cond delay="0"/>
                                  </p:stCondLst>
                                  <p:childTnLst>
                                    <p:animRot by="120000">
                                      <p:cBhvr>
                                        <p:cTn id="24" dur="175" fill="hold">
                                          <p:stCondLst>
                                            <p:cond delay="0"/>
                                          </p:stCondLst>
                                        </p:cTn>
                                        <p:tgtEl>
                                          <p:spTgt spid="10"/>
                                        </p:tgtEl>
                                        <p:attrNameLst>
                                          <p:attrName>r</p:attrName>
                                        </p:attrNameLst>
                                      </p:cBhvr>
                                    </p:animRot>
                                    <p:animRot by="-240000">
                                      <p:cBhvr>
                                        <p:cTn id="25" dur="350" fill="hold">
                                          <p:stCondLst>
                                            <p:cond delay="350"/>
                                          </p:stCondLst>
                                        </p:cTn>
                                        <p:tgtEl>
                                          <p:spTgt spid="10"/>
                                        </p:tgtEl>
                                        <p:attrNameLst>
                                          <p:attrName>r</p:attrName>
                                        </p:attrNameLst>
                                      </p:cBhvr>
                                    </p:animRot>
                                    <p:animRot by="240000">
                                      <p:cBhvr>
                                        <p:cTn id="26" dur="350" fill="hold">
                                          <p:stCondLst>
                                            <p:cond delay="700"/>
                                          </p:stCondLst>
                                        </p:cTn>
                                        <p:tgtEl>
                                          <p:spTgt spid="10"/>
                                        </p:tgtEl>
                                        <p:attrNameLst>
                                          <p:attrName>r</p:attrName>
                                        </p:attrNameLst>
                                      </p:cBhvr>
                                    </p:animRot>
                                    <p:animRot by="-240000">
                                      <p:cBhvr>
                                        <p:cTn id="27" dur="350" fill="hold">
                                          <p:stCondLst>
                                            <p:cond delay="1050"/>
                                          </p:stCondLst>
                                        </p:cTn>
                                        <p:tgtEl>
                                          <p:spTgt spid="10"/>
                                        </p:tgtEl>
                                        <p:attrNameLst>
                                          <p:attrName>r</p:attrName>
                                        </p:attrNameLst>
                                      </p:cBhvr>
                                    </p:animRot>
                                    <p:animRot by="120000">
                                      <p:cBhvr>
                                        <p:cTn id="28" dur="350" fill="hold">
                                          <p:stCondLst>
                                            <p:cond delay="1400"/>
                                          </p:stCondLst>
                                        </p:cTn>
                                        <p:tgtEl>
                                          <p:spTgt spid="10"/>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wipe(down)">
                                      <p:cBhvr>
                                        <p:cTn id="33" dur="580">
                                          <p:stCondLst>
                                            <p:cond delay="0"/>
                                          </p:stCondLst>
                                        </p:cTn>
                                        <p:tgtEl>
                                          <p:spTgt spid="13">
                                            <p:txEl>
                                              <p:pRg st="0" end="0"/>
                                            </p:txEl>
                                          </p:spTgt>
                                        </p:tgtEl>
                                      </p:cBhvr>
                                    </p:animEffect>
                                    <p:anim calcmode="lin" valueType="num">
                                      <p:cBhvr>
                                        <p:cTn id="34" dur="1822" tmFilter="0,0; 0.14,0.36; 0.43,0.73; 0.71,0.91; 1.0,1.0">
                                          <p:stCondLst>
                                            <p:cond delay="0"/>
                                          </p:stCondLst>
                                        </p:cTn>
                                        <p:tgtEl>
                                          <p:spTgt spid="13">
                                            <p:txEl>
                                              <p:pRg st="0" end="0"/>
                                            </p:txEl>
                                          </p:spTgt>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13">
                                            <p:txEl>
                                              <p:pRg st="0" end="0"/>
                                            </p:txEl>
                                          </p:spTgt>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13">
                                            <p:txEl>
                                              <p:pRg st="0" end="0"/>
                                            </p:txEl>
                                          </p:spTgt>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13">
                                            <p:txEl>
                                              <p:pRg st="0" end="0"/>
                                            </p:txEl>
                                          </p:spTgt>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13">
                                            <p:txEl>
                                              <p:pRg st="0" end="0"/>
                                            </p:txEl>
                                          </p:spTgt>
                                        </p:tgtEl>
                                        <p:attrNameLst>
                                          <p:attrName>ppt_y</p:attrName>
                                        </p:attrNameLst>
                                      </p:cBhvr>
                                      <p:tavLst>
                                        <p:tav tm="0" fmla="#ppt_y-sin(pi*$)/81">
                                          <p:val>
                                            <p:fltVal val="0"/>
                                          </p:val>
                                        </p:tav>
                                        <p:tav tm="100000">
                                          <p:val>
                                            <p:fltVal val="1"/>
                                          </p:val>
                                        </p:tav>
                                      </p:tavLst>
                                    </p:anim>
                                    <p:animScale>
                                      <p:cBhvr>
                                        <p:cTn id="39" dur="26">
                                          <p:stCondLst>
                                            <p:cond delay="650"/>
                                          </p:stCondLst>
                                        </p:cTn>
                                        <p:tgtEl>
                                          <p:spTgt spid="13">
                                            <p:txEl>
                                              <p:pRg st="0" end="0"/>
                                            </p:txEl>
                                          </p:spTgt>
                                        </p:tgtEl>
                                      </p:cBhvr>
                                      <p:to x="100000" y="60000"/>
                                    </p:animScale>
                                    <p:animScale>
                                      <p:cBhvr>
                                        <p:cTn id="40" dur="166" decel="50000">
                                          <p:stCondLst>
                                            <p:cond delay="676"/>
                                          </p:stCondLst>
                                        </p:cTn>
                                        <p:tgtEl>
                                          <p:spTgt spid="13">
                                            <p:txEl>
                                              <p:pRg st="0" end="0"/>
                                            </p:txEl>
                                          </p:spTgt>
                                        </p:tgtEl>
                                      </p:cBhvr>
                                      <p:to x="100000" y="100000"/>
                                    </p:animScale>
                                    <p:animScale>
                                      <p:cBhvr>
                                        <p:cTn id="41" dur="26">
                                          <p:stCondLst>
                                            <p:cond delay="1312"/>
                                          </p:stCondLst>
                                        </p:cTn>
                                        <p:tgtEl>
                                          <p:spTgt spid="13">
                                            <p:txEl>
                                              <p:pRg st="0" end="0"/>
                                            </p:txEl>
                                          </p:spTgt>
                                        </p:tgtEl>
                                      </p:cBhvr>
                                      <p:to x="100000" y="80000"/>
                                    </p:animScale>
                                    <p:animScale>
                                      <p:cBhvr>
                                        <p:cTn id="42" dur="166" decel="50000">
                                          <p:stCondLst>
                                            <p:cond delay="1338"/>
                                          </p:stCondLst>
                                        </p:cTn>
                                        <p:tgtEl>
                                          <p:spTgt spid="13">
                                            <p:txEl>
                                              <p:pRg st="0" end="0"/>
                                            </p:txEl>
                                          </p:spTgt>
                                        </p:tgtEl>
                                      </p:cBhvr>
                                      <p:to x="100000" y="100000"/>
                                    </p:animScale>
                                    <p:animScale>
                                      <p:cBhvr>
                                        <p:cTn id="43" dur="26">
                                          <p:stCondLst>
                                            <p:cond delay="1642"/>
                                          </p:stCondLst>
                                        </p:cTn>
                                        <p:tgtEl>
                                          <p:spTgt spid="13">
                                            <p:txEl>
                                              <p:pRg st="0" end="0"/>
                                            </p:txEl>
                                          </p:spTgt>
                                        </p:tgtEl>
                                      </p:cBhvr>
                                      <p:to x="100000" y="90000"/>
                                    </p:animScale>
                                    <p:animScale>
                                      <p:cBhvr>
                                        <p:cTn id="44" dur="166" decel="50000">
                                          <p:stCondLst>
                                            <p:cond delay="1668"/>
                                          </p:stCondLst>
                                        </p:cTn>
                                        <p:tgtEl>
                                          <p:spTgt spid="13">
                                            <p:txEl>
                                              <p:pRg st="0" end="0"/>
                                            </p:txEl>
                                          </p:spTgt>
                                        </p:tgtEl>
                                      </p:cBhvr>
                                      <p:to x="100000" y="100000"/>
                                    </p:animScale>
                                    <p:animScale>
                                      <p:cBhvr>
                                        <p:cTn id="45" dur="26">
                                          <p:stCondLst>
                                            <p:cond delay="1808"/>
                                          </p:stCondLst>
                                        </p:cTn>
                                        <p:tgtEl>
                                          <p:spTgt spid="13">
                                            <p:txEl>
                                              <p:pRg st="0" end="0"/>
                                            </p:txEl>
                                          </p:spTgt>
                                        </p:tgtEl>
                                      </p:cBhvr>
                                      <p:to x="100000" y="95000"/>
                                    </p:animScale>
                                    <p:animScale>
                                      <p:cBhvr>
                                        <p:cTn id="46" dur="166" decel="50000">
                                          <p:stCondLst>
                                            <p:cond delay="1834"/>
                                          </p:stCondLst>
                                        </p:cTn>
                                        <p:tgtEl>
                                          <p:spTgt spid="13">
                                            <p:txEl>
                                              <p:pRg st="0" end="0"/>
                                            </p:txEl>
                                          </p:spTgt>
                                        </p:tgtEl>
                                      </p:cBhvr>
                                      <p:to x="100000" y="100000"/>
                                    </p:animScale>
                                  </p:childTnLst>
                                </p:cTn>
                              </p:par>
                            </p:childTnLst>
                          </p:cTn>
                        </p:par>
                      </p:childTnLst>
                    </p:cTn>
                  </p:par>
                  <p:par>
                    <p:cTn id="47" fill="hold">
                      <p:stCondLst>
                        <p:cond delay="indefinite"/>
                      </p:stCondLst>
                      <p:childTnLst>
                        <p:par>
                          <p:cTn id="48" fill="hold">
                            <p:stCondLst>
                              <p:cond delay="0"/>
                            </p:stCondLst>
                            <p:childTnLst>
                              <p:par>
                                <p:cTn id="49" presetID="32" presetClass="emph" presetSubtype="0" fill="hold" nodeType="clickEffect">
                                  <p:stCondLst>
                                    <p:cond delay="0"/>
                                  </p:stCondLst>
                                  <p:childTnLst>
                                    <p:animRot by="120000">
                                      <p:cBhvr>
                                        <p:cTn id="50" dur="150" fill="hold">
                                          <p:stCondLst>
                                            <p:cond delay="0"/>
                                          </p:stCondLst>
                                        </p:cTn>
                                        <p:tgtEl>
                                          <p:spTgt spid="2050"/>
                                        </p:tgtEl>
                                        <p:attrNameLst>
                                          <p:attrName>r</p:attrName>
                                        </p:attrNameLst>
                                      </p:cBhvr>
                                    </p:animRot>
                                    <p:animRot by="-240000">
                                      <p:cBhvr>
                                        <p:cTn id="51" dur="300" fill="hold">
                                          <p:stCondLst>
                                            <p:cond delay="300"/>
                                          </p:stCondLst>
                                        </p:cTn>
                                        <p:tgtEl>
                                          <p:spTgt spid="2050"/>
                                        </p:tgtEl>
                                        <p:attrNameLst>
                                          <p:attrName>r</p:attrName>
                                        </p:attrNameLst>
                                      </p:cBhvr>
                                    </p:animRot>
                                    <p:animRot by="240000">
                                      <p:cBhvr>
                                        <p:cTn id="52" dur="300" fill="hold">
                                          <p:stCondLst>
                                            <p:cond delay="600"/>
                                          </p:stCondLst>
                                        </p:cTn>
                                        <p:tgtEl>
                                          <p:spTgt spid="2050"/>
                                        </p:tgtEl>
                                        <p:attrNameLst>
                                          <p:attrName>r</p:attrName>
                                        </p:attrNameLst>
                                      </p:cBhvr>
                                    </p:animRot>
                                    <p:animRot by="-240000">
                                      <p:cBhvr>
                                        <p:cTn id="53" dur="300" fill="hold">
                                          <p:stCondLst>
                                            <p:cond delay="900"/>
                                          </p:stCondLst>
                                        </p:cTn>
                                        <p:tgtEl>
                                          <p:spTgt spid="2050"/>
                                        </p:tgtEl>
                                        <p:attrNameLst>
                                          <p:attrName>r</p:attrName>
                                        </p:attrNameLst>
                                      </p:cBhvr>
                                    </p:animRot>
                                    <p:animRot by="120000">
                                      <p:cBhvr>
                                        <p:cTn id="54" dur="300" fill="hold">
                                          <p:stCondLst>
                                            <p:cond delay="1200"/>
                                          </p:stCondLst>
                                        </p:cTn>
                                        <p:tgtEl>
                                          <p:spTgt spid="20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AB2F4-E61A-455D-A132-E35C980AC41A}"/>
              </a:ext>
            </a:extLst>
          </p:cNvPr>
          <p:cNvSpPr>
            <a:spLocks noGrp="1"/>
          </p:cNvSpPr>
          <p:nvPr>
            <p:ph type="title"/>
          </p:nvPr>
        </p:nvSpPr>
        <p:spPr/>
        <p:txBody>
          <a:bodyPr>
            <a:normAutofit/>
          </a:bodyPr>
          <a:lstStyle/>
          <a:p>
            <a:r>
              <a:rPr lang="en-US" dirty="0">
                <a:latin typeface="Arial Black" panose="020B0A04020102020204" pitchFamily="34" charset="0"/>
              </a:rPr>
              <a:t>Standards Applied: </a:t>
            </a:r>
          </a:p>
        </p:txBody>
      </p:sp>
      <p:sp>
        <p:nvSpPr>
          <p:cNvPr id="3" name="Content Placeholder 2">
            <a:extLst>
              <a:ext uri="{FF2B5EF4-FFF2-40B4-BE49-F238E27FC236}">
                <a16:creationId xmlns:a16="http://schemas.microsoft.com/office/drawing/2014/main" id="{A7D0C89E-700F-4466-A032-F2B6FF32B447}"/>
              </a:ext>
            </a:extLst>
          </p:cNvPr>
          <p:cNvSpPr>
            <a:spLocks noGrp="1"/>
          </p:cNvSpPr>
          <p:nvPr>
            <p:ph idx="1"/>
          </p:nvPr>
        </p:nvSpPr>
        <p:spPr/>
        <p:txBody>
          <a:bodyPr/>
          <a:lstStyle/>
          <a:p>
            <a:r>
              <a:rPr lang="en-US" b="1" dirty="0"/>
              <a:t>IEEE Standards </a:t>
            </a:r>
          </a:p>
          <a:p>
            <a:pPr marL="0" indent="0">
              <a:buNone/>
            </a:pP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AD7721C-6491-47AF-A792-1C8D0E162EC7}"/>
                  </a:ext>
                </a:extLst>
              </p14:cNvPr>
              <p14:cNvContentPartPr/>
              <p14:nvPr/>
            </p14:nvContentPartPr>
            <p14:xfrm>
              <a:off x="3396893" y="1160124"/>
              <a:ext cx="9524" cy="9524"/>
            </p14:xfrm>
          </p:contentPart>
        </mc:Choice>
        <mc:Fallback xmlns="">
          <p:pic>
            <p:nvPicPr>
              <p:cNvPr id="4" name="Ink 3">
                <a:extLst>
                  <a:ext uri="{FF2B5EF4-FFF2-40B4-BE49-F238E27FC236}">
                    <a16:creationId xmlns:a16="http://schemas.microsoft.com/office/drawing/2014/main" id="{BAD7721C-6491-47AF-A792-1C8D0E162EC7}"/>
                  </a:ext>
                </a:extLst>
              </p:cNvPr>
              <p:cNvPicPr/>
              <p:nvPr/>
            </p:nvPicPr>
            <p:blipFill>
              <a:blip r:embed="rId3"/>
              <a:stretch>
                <a:fillRect/>
              </a:stretch>
            </p:blipFill>
            <p:spPr>
              <a:xfrm>
                <a:off x="2920693" y="683924"/>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AAC5787-8B67-4634-A23E-E7C65D8ECEBC}"/>
                  </a:ext>
                </a:extLst>
              </p14:cNvPr>
              <p14:cNvContentPartPr/>
              <p14:nvPr/>
            </p14:nvContentPartPr>
            <p14:xfrm>
              <a:off x="3396893" y="1160124"/>
              <a:ext cx="9524" cy="9524"/>
            </p14:xfrm>
          </p:contentPart>
        </mc:Choice>
        <mc:Fallback xmlns="">
          <p:pic>
            <p:nvPicPr>
              <p:cNvPr id="5" name="Ink 4">
                <a:extLst>
                  <a:ext uri="{FF2B5EF4-FFF2-40B4-BE49-F238E27FC236}">
                    <a16:creationId xmlns:a16="http://schemas.microsoft.com/office/drawing/2014/main" id="{2AAC5787-8B67-4634-A23E-E7C65D8ECEBC}"/>
                  </a:ext>
                </a:extLst>
              </p:cNvPr>
              <p:cNvPicPr/>
              <p:nvPr/>
            </p:nvPicPr>
            <p:blipFill>
              <a:blip r:embed="rId3"/>
              <a:stretch>
                <a:fillRect/>
              </a:stretch>
            </p:blipFill>
            <p:spPr>
              <a:xfrm>
                <a:off x="2920693" y="683924"/>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515C345D-F877-4EBD-A9C6-B0CD8E51664D}"/>
                  </a:ext>
                </a:extLst>
              </p14:cNvPr>
              <p14:cNvContentPartPr/>
              <p14:nvPr/>
            </p14:nvContentPartPr>
            <p14:xfrm>
              <a:off x="3396893" y="1160124"/>
              <a:ext cx="9524" cy="9524"/>
            </p14:xfrm>
          </p:contentPart>
        </mc:Choice>
        <mc:Fallback xmlns="">
          <p:pic>
            <p:nvPicPr>
              <p:cNvPr id="6" name="Ink 5">
                <a:extLst>
                  <a:ext uri="{FF2B5EF4-FFF2-40B4-BE49-F238E27FC236}">
                    <a16:creationId xmlns:a16="http://schemas.microsoft.com/office/drawing/2014/main" id="{515C345D-F877-4EBD-A9C6-B0CD8E51664D}"/>
                  </a:ext>
                </a:extLst>
              </p:cNvPr>
              <p:cNvPicPr/>
              <p:nvPr/>
            </p:nvPicPr>
            <p:blipFill>
              <a:blip r:embed="rId3"/>
              <a:stretch>
                <a:fillRect/>
              </a:stretch>
            </p:blipFill>
            <p:spPr>
              <a:xfrm>
                <a:off x="2920693" y="683924"/>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EC7CA14F-90BA-4104-8B33-5CC2E147462E}"/>
                  </a:ext>
                </a:extLst>
              </p14:cNvPr>
              <p14:cNvContentPartPr/>
              <p14:nvPr/>
            </p14:nvContentPartPr>
            <p14:xfrm>
              <a:off x="2908871" y="3386191"/>
              <a:ext cx="9524" cy="9524"/>
            </p14:xfrm>
          </p:contentPart>
        </mc:Choice>
        <mc:Fallback xmlns="">
          <p:pic>
            <p:nvPicPr>
              <p:cNvPr id="7" name="Ink 6">
                <a:extLst>
                  <a:ext uri="{FF2B5EF4-FFF2-40B4-BE49-F238E27FC236}">
                    <a16:creationId xmlns:a16="http://schemas.microsoft.com/office/drawing/2014/main" id="{EC7CA14F-90BA-4104-8B33-5CC2E147462E}"/>
                  </a:ext>
                </a:extLst>
              </p:cNvPr>
              <p:cNvPicPr/>
              <p:nvPr/>
            </p:nvPicPr>
            <p:blipFill>
              <a:blip r:embed="rId3"/>
              <a:stretch>
                <a:fillRect/>
              </a:stretch>
            </p:blipFill>
            <p:spPr>
              <a:xfrm>
                <a:off x="2432671" y="2909991"/>
                <a:ext cx="952400" cy="952400"/>
              </a:xfrm>
              <a:prstGeom prst="rect">
                <a:avLst/>
              </a:prstGeom>
            </p:spPr>
          </p:pic>
        </mc:Fallback>
      </mc:AlternateContent>
      <p:pic>
        <p:nvPicPr>
          <p:cNvPr id="10" name="Picture 9">
            <a:extLst>
              <a:ext uri="{FF2B5EF4-FFF2-40B4-BE49-F238E27FC236}">
                <a16:creationId xmlns:a16="http://schemas.microsoft.com/office/drawing/2014/main" id="{08B8A10D-912B-48C4-B461-0DCCAFDA87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36600" y="1808053"/>
            <a:ext cx="6678066" cy="4585844"/>
          </a:xfrm>
          <a:prstGeom prst="rect">
            <a:avLst/>
          </a:prstGeom>
        </p:spPr>
      </p:pic>
    </p:spTree>
    <p:extLst>
      <p:ext uri="{BB962C8B-B14F-4D97-AF65-F5344CB8AC3E}">
        <p14:creationId xmlns:p14="http://schemas.microsoft.com/office/powerpoint/2010/main" val="3759040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7A77B-16B2-46E9-9D78-9918B552035E}"/>
              </a:ext>
            </a:extLst>
          </p:cNvPr>
          <p:cNvSpPr>
            <a:spLocks noGrp="1"/>
          </p:cNvSpPr>
          <p:nvPr>
            <p:ph type="title"/>
          </p:nvPr>
        </p:nvSpPr>
        <p:spPr/>
        <p:txBody>
          <a:bodyPr>
            <a:normAutofit/>
          </a:bodyPr>
          <a:lstStyle/>
          <a:p>
            <a:r>
              <a:rPr lang="en-US" dirty="0">
                <a:latin typeface="Arial Black" panose="020B0A04020102020204" pitchFamily="34" charset="0"/>
              </a:rPr>
              <a:t>Project Ethics:</a:t>
            </a:r>
          </a:p>
        </p:txBody>
      </p:sp>
      <p:sp>
        <p:nvSpPr>
          <p:cNvPr id="3" name="Content Placeholder 2">
            <a:extLst>
              <a:ext uri="{FF2B5EF4-FFF2-40B4-BE49-F238E27FC236}">
                <a16:creationId xmlns:a16="http://schemas.microsoft.com/office/drawing/2014/main" id="{176FC8C8-D9DB-49A1-AD9C-4FD9FCF9854D}"/>
              </a:ext>
            </a:extLst>
          </p:cNvPr>
          <p:cNvSpPr>
            <a:spLocks noGrp="1"/>
          </p:cNvSpPr>
          <p:nvPr>
            <p:ph idx="1"/>
          </p:nvPr>
        </p:nvSpPr>
        <p:spPr/>
        <p:txBody>
          <a:bodyPr/>
          <a:lstStyle/>
          <a:p>
            <a:pPr fontAlgn="base"/>
            <a:r>
              <a:rPr lang="en-US" dirty="0"/>
              <a:t>website acts consistently with the public interest </a:t>
            </a:r>
          </a:p>
          <a:p>
            <a:pPr fontAlgn="base"/>
            <a:r>
              <a:rPr lang="en-US" dirty="0"/>
              <a:t>ensures that their products and related modifications meet the highest professional standards possible. </a:t>
            </a:r>
          </a:p>
          <a:p>
            <a:pPr fontAlgn="base"/>
            <a:r>
              <a:rPr lang="en-US" dirty="0"/>
              <a:t>managers and leaders shall subscribe to and promote an ethical approach to the management of software development and maintenance. </a:t>
            </a:r>
          </a:p>
          <a:p>
            <a:pPr fontAlgn="base"/>
            <a:r>
              <a:rPr lang="en-US" dirty="0"/>
              <a:t>the users’ must be honest when writing their comments on a website according to their experience.  </a:t>
            </a:r>
          </a:p>
          <a:p>
            <a:pPr fontAlgn="base"/>
            <a:r>
              <a:rPr lang="en-US" dirty="0"/>
              <a:t>Users’ information should be kept confidential in the database. </a:t>
            </a:r>
          </a:p>
          <a:p>
            <a:pPr fontAlgn="base"/>
            <a:r>
              <a:rPr lang="en-US" dirty="0"/>
              <a:t>There should be no offense for other users in the system. </a:t>
            </a:r>
          </a:p>
        </p:txBody>
      </p:sp>
      <p:sp>
        <p:nvSpPr>
          <p:cNvPr id="4" name="TextBox 3">
            <a:extLst>
              <a:ext uri="{FF2B5EF4-FFF2-40B4-BE49-F238E27FC236}">
                <a16:creationId xmlns:a16="http://schemas.microsoft.com/office/drawing/2014/main" id="{A6AA61A9-1695-479C-ADC2-3A367AC0495C}"/>
              </a:ext>
            </a:extLst>
          </p:cNvPr>
          <p:cNvSpPr txBox="1"/>
          <p:nvPr/>
        </p:nvSpPr>
        <p:spPr>
          <a:xfrm>
            <a:off x="11499166" y="6279495"/>
            <a:ext cx="558800" cy="369332"/>
          </a:xfrm>
          <a:prstGeom prst="rect">
            <a:avLst/>
          </a:prstGeom>
          <a:noFill/>
        </p:spPr>
        <p:txBody>
          <a:bodyPr wrap="square" lIns="91440" tIns="45720" rIns="91440" bIns="45720" rtlCol="0" anchor="t">
            <a:spAutoFit/>
          </a:bodyPr>
          <a:lstStyle/>
          <a:p>
            <a:r>
              <a:rPr lang="en-US"/>
              <a:t>4</a:t>
            </a:r>
          </a:p>
        </p:txBody>
      </p:sp>
    </p:spTree>
    <p:extLst>
      <p:ext uri="{BB962C8B-B14F-4D97-AF65-F5344CB8AC3E}">
        <p14:creationId xmlns:p14="http://schemas.microsoft.com/office/powerpoint/2010/main" val="1345421683"/>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5" dur="750"/>
                                        <p:tgtEl>
                                          <p:spTgt spid="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30" dur="750"/>
                                        <p:tgtEl>
                                          <p:spTgt spid="3">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5" dur="750"/>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40" dur="75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randombar(horizontal)">
                                      <p:cBhvr>
                                        <p:cTn id="45" dur="750"/>
                                        <p:tgtEl>
                                          <p:spTgt spid="3">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animEffect transition="in" filter="randombar(horizontal)">
                                      <p:cBhvr>
                                        <p:cTn id="50" dur="7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E34C5-2953-4534-92A5-015519414D99}"/>
              </a:ext>
            </a:extLst>
          </p:cNvPr>
          <p:cNvSpPr>
            <a:spLocks noGrp="1"/>
          </p:cNvSpPr>
          <p:nvPr>
            <p:ph type="title"/>
          </p:nvPr>
        </p:nvSpPr>
        <p:spPr/>
        <p:txBody>
          <a:bodyPr>
            <a:normAutofit/>
          </a:bodyPr>
          <a:lstStyle/>
          <a:p>
            <a:r>
              <a:rPr lang="en-US" dirty="0">
                <a:latin typeface="Arial Black" panose="020B0A04020102020204" pitchFamily="34" charset="0"/>
              </a:rPr>
              <a:t>Functional Requirements: </a:t>
            </a:r>
          </a:p>
        </p:txBody>
      </p:sp>
      <p:sp>
        <p:nvSpPr>
          <p:cNvPr id="3" name="Content Placeholder 2">
            <a:extLst>
              <a:ext uri="{FF2B5EF4-FFF2-40B4-BE49-F238E27FC236}">
                <a16:creationId xmlns:a16="http://schemas.microsoft.com/office/drawing/2014/main" id="{402CF021-0C1C-409F-9CEB-126847F33AB6}"/>
              </a:ext>
            </a:extLst>
          </p:cNvPr>
          <p:cNvSpPr>
            <a:spLocks noGrp="1"/>
          </p:cNvSpPr>
          <p:nvPr>
            <p:ph idx="1"/>
          </p:nvPr>
        </p:nvSpPr>
        <p:spPr>
          <a:xfrm>
            <a:off x="403352" y="1839976"/>
            <a:ext cx="10152888" cy="4279392"/>
          </a:xfrm>
        </p:spPr>
        <p:txBody>
          <a:bodyPr>
            <a:normAutofit/>
          </a:bodyPr>
          <a:lstStyle/>
          <a:p>
            <a:pPr marL="1490980" indent="-631190">
              <a:lnSpc>
                <a:spcPts val="1200"/>
              </a:lnSpc>
              <a:spcBef>
                <a:spcPts val="0"/>
              </a:spcBef>
            </a:pPr>
            <a:r>
              <a:rPr lang="en-US" sz="1800" dirty="0">
                <a:effectLst/>
                <a:latin typeface="Times New Roman" panose="02020603050405020304" pitchFamily="18" charset="0"/>
                <a:ea typeface="Times New Roman" panose="02020603050405020304" pitchFamily="18" charset="0"/>
              </a:rPr>
              <a:t>The user should be able to navigate between the tabs of different websites.</a:t>
            </a:r>
          </a:p>
          <a:p>
            <a:pPr marL="1490980" indent="-631190">
              <a:lnSpc>
                <a:spcPts val="1200"/>
              </a:lnSpc>
              <a:spcBef>
                <a:spcPts val="0"/>
              </a:spcBef>
            </a:pPr>
            <a:endParaRPr lang="en-US" sz="1800" dirty="0">
              <a:effectLst/>
              <a:latin typeface="Times New Roman" panose="02020603050405020304" pitchFamily="18" charset="0"/>
              <a:ea typeface="Times New Roman" panose="02020603050405020304" pitchFamily="18" charset="0"/>
            </a:endParaRPr>
          </a:p>
          <a:p>
            <a:pPr marL="1490980" indent="-631190">
              <a:lnSpc>
                <a:spcPts val="1200"/>
              </a:lnSpc>
              <a:spcBef>
                <a:spcPts val="0"/>
              </a:spcBef>
            </a:pPr>
            <a:r>
              <a:rPr lang="en-US" sz="1800" dirty="0">
                <a:effectLst/>
                <a:latin typeface="Times New Roman" panose="02020603050405020304" pitchFamily="18" charset="0"/>
                <a:ea typeface="Times New Roman" panose="02020603050405020304" pitchFamily="18" charset="0"/>
              </a:rPr>
              <a:t>The user should be able to login and logout of the system. </a:t>
            </a:r>
          </a:p>
          <a:p>
            <a:pPr marL="1490980" indent="-631190">
              <a:lnSpc>
                <a:spcPts val="1200"/>
              </a:lnSpc>
              <a:spcBef>
                <a:spcPts val="0"/>
              </a:spcBef>
            </a:pPr>
            <a:endParaRPr lang="en-US" sz="1800" dirty="0">
              <a:latin typeface="Times New Roman" panose="02020603050405020304" pitchFamily="18" charset="0"/>
              <a:ea typeface="Times New Roman" panose="02020603050405020304" pitchFamily="18" charset="0"/>
            </a:endParaRPr>
          </a:p>
          <a:p>
            <a:pPr marL="1490980" indent="-631190">
              <a:lnSpc>
                <a:spcPts val="1200"/>
              </a:lnSpc>
              <a:spcBef>
                <a:spcPts val="0"/>
              </a:spcBef>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 The user should have either used the website before or is looking to use a certain website.</a:t>
            </a:r>
          </a:p>
          <a:p>
            <a:pPr marL="1490980" indent="-631190">
              <a:lnSpc>
                <a:spcPts val="1200"/>
              </a:lnSpc>
              <a:spcBef>
                <a:spcPts val="0"/>
              </a:spcBef>
            </a:pPr>
            <a:endParaRPr lang="en-US" sz="1800" dirty="0">
              <a:latin typeface="Times" panose="02020603050405020304" pitchFamily="18" charset="0"/>
              <a:ea typeface="Times New Roman" panose="02020603050405020304" pitchFamily="18" charset="0"/>
              <a:cs typeface="Times New Roman" panose="02020603050405020304" pitchFamily="18" charset="0"/>
            </a:endParaRPr>
          </a:p>
          <a:p>
            <a:pPr marL="1490980" indent="-631190">
              <a:lnSpc>
                <a:spcPts val="1200"/>
              </a:lnSpc>
              <a:spcBef>
                <a:spcPts val="0"/>
              </a:spcBef>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The user should be able to navigate between the tabs of different websites.</a:t>
            </a:r>
          </a:p>
          <a:p>
            <a:pPr marL="1490980" indent="-631190">
              <a:lnSpc>
                <a:spcPts val="1200"/>
              </a:lnSpc>
              <a:spcBef>
                <a:spcPts val="0"/>
              </a:spcBef>
            </a:pPr>
            <a:endParaRPr lang="en-US" sz="1800" dirty="0">
              <a:latin typeface="Times" panose="02020603050405020304" pitchFamily="18" charset="0"/>
              <a:ea typeface="Times New Roman" panose="02020603050405020304" pitchFamily="18" charset="0"/>
              <a:cs typeface="Times New Roman" panose="02020603050405020304" pitchFamily="18" charset="0"/>
            </a:endParaRPr>
          </a:p>
          <a:p>
            <a:pPr marL="1490980" indent="-631190">
              <a:lnSpc>
                <a:spcPts val="1200"/>
              </a:lnSpc>
              <a:spcBef>
                <a:spcPts val="0"/>
              </a:spcBef>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The user should be able to login and logout of the system. </a:t>
            </a:r>
          </a:p>
          <a:p>
            <a:pPr marL="1490980" indent="-631190">
              <a:lnSpc>
                <a:spcPts val="1200"/>
              </a:lnSpc>
              <a:spcBef>
                <a:spcPts val="0"/>
              </a:spcBef>
            </a:pPr>
            <a:endParaRPr lang="en-US" sz="1800" dirty="0">
              <a:latin typeface="Times" panose="02020603050405020304" pitchFamily="18" charset="0"/>
              <a:ea typeface="Times New Roman" panose="02020603050405020304" pitchFamily="18" charset="0"/>
              <a:cs typeface="Times New Roman" panose="02020603050405020304" pitchFamily="18" charset="0"/>
            </a:endParaRPr>
          </a:p>
          <a:p>
            <a:pPr marL="1490980" indent="-631190">
              <a:lnSpc>
                <a:spcPts val="1200"/>
              </a:lnSpc>
              <a:spcBef>
                <a:spcPts val="0"/>
              </a:spcBef>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The user should have either used the website before or is looking to use a certain website. </a:t>
            </a:r>
          </a:p>
          <a:p>
            <a:pPr marL="1490980" indent="-631190">
              <a:lnSpc>
                <a:spcPts val="1200"/>
              </a:lnSpc>
              <a:spcBef>
                <a:spcPts val="0"/>
              </a:spcBef>
            </a:pPr>
            <a:endParaRPr lang="en-US" sz="1800" dirty="0">
              <a:latin typeface="Times" panose="02020603050405020304" pitchFamily="18" charset="0"/>
              <a:ea typeface="Times New Roman" panose="02020603050405020304" pitchFamily="18" charset="0"/>
              <a:cs typeface="Times New Roman" panose="02020603050405020304" pitchFamily="18" charset="0"/>
            </a:endParaRPr>
          </a:p>
          <a:p>
            <a:pPr marL="1490980" indent="-631190">
              <a:lnSpc>
                <a:spcPts val="1200"/>
              </a:lnSpc>
              <a:spcBef>
                <a:spcPts val="0"/>
              </a:spcBef>
            </a:pPr>
            <a:r>
              <a:rPr lang="en-US" sz="1800" dirty="0">
                <a:effectLst/>
                <a:latin typeface="Times New Roman" panose="02020603050405020304" pitchFamily="18" charset="0"/>
                <a:ea typeface="Times New Roman" panose="02020603050405020304" pitchFamily="18" charset="0"/>
              </a:rPr>
              <a:t>The user needs to be honest and biased when giving his opinion.  </a:t>
            </a:r>
          </a:p>
          <a:p>
            <a:pPr marL="1490980" indent="-631190">
              <a:lnSpc>
                <a:spcPts val="1200"/>
              </a:lnSpc>
              <a:spcBef>
                <a:spcPts val="0"/>
              </a:spcBef>
            </a:pP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1490980" indent="-631190">
              <a:lnSpc>
                <a:spcPts val="1200"/>
              </a:lnSpc>
              <a:spcBef>
                <a:spcPts val="0"/>
              </a:spcBef>
            </a:pPr>
            <a:r>
              <a:rPr lang="en-US" sz="1800" dirty="0">
                <a:effectLst/>
                <a:latin typeface="Times New Roman" panose="02020603050405020304" pitchFamily="18" charset="0"/>
                <a:ea typeface="Times New Roman" panose="02020603050405020304" pitchFamily="18" charset="0"/>
              </a:rPr>
              <a:t>The admin should have to be in contact with the website’s owner. </a:t>
            </a:r>
          </a:p>
          <a:p>
            <a:pPr marL="1490980" indent="-631190">
              <a:lnSpc>
                <a:spcPts val="1200"/>
              </a:lnSpc>
              <a:spcBef>
                <a:spcPts val="0"/>
              </a:spcBef>
            </a:pPr>
            <a:endParaRPr lang="en-US" sz="1800" dirty="0">
              <a:latin typeface="Times" panose="02020603050405020304" pitchFamily="18" charset="0"/>
              <a:ea typeface="Times New Roman" panose="02020603050405020304" pitchFamily="18" charset="0"/>
              <a:cs typeface="Times New Roman" panose="02020603050405020304" pitchFamily="18" charset="0"/>
            </a:endParaRPr>
          </a:p>
          <a:p>
            <a:pPr marL="1490980" indent="-631190">
              <a:lnSpc>
                <a:spcPts val="1200"/>
              </a:lnSpc>
              <a:spcBef>
                <a:spcPts val="0"/>
              </a:spcBef>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The admin needs to be aware of all new created websites so as to add them to the system to be rated. </a:t>
            </a:r>
          </a:p>
          <a:p>
            <a:pPr marL="859790" indent="0">
              <a:lnSpc>
                <a:spcPts val="1200"/>
              </a:lnSpc>
              <a:spcBef>
                <a:spcPts val="0"/>
              </a:spcBef>
              <a:buNone/>
            </a:pPr>
            <a:endParaRPr lang="en-US" sz="1800" dirty="0">
              <a:effectLst/>
              <a:latin typeface="Times" panose="02020603050405020304" pitchFamily="18" charset="0"/>
              <a:ea typeface="Times New Roman" panose="02020603050405020304" pitchFamily="18" charset="0"/>
              <a:cs typeface="Times New Roman" panose="02020603050405020304" pitchFamily="18" charset="0"/>
            </a:endParaRPr>
          </a:p>
          <a:p>
            <a:pPr marL="1490980" indent="-631190">
              <a:lnSpc>
                <a:spcPts val="1200"/>
              </a:lnSpc>
              <a:spcBef>
                <a:spcPts val="0"/>
              </a:spcBef>
            </a:pPr>
            <a:r>
              <a:rPr lang="en-US" sz="1800" dirty="0">
                <a:effectLst/>
                <a:latin typeface="Times New Roman" panose="02020603050405020304" pitchFamily="18" charset="0"/>
                <a:ea typeface="Times New Roman" panose="02020603050405020304" pitchFamily="18" charset="0"/>
              </a:rPr>
              <a:t>The admin should be able to add and describe the website. </a:t>
            </a:r>
          </a:p>
          <a:p>
            <a:pPr marL="859790" indent="0">
              <a:lnSpc>
                <a:spcPts val="1200"/>
              </a:lnSpc>
              <a:spcBef>
                <a:spcPts val="0"/>
              </a:spcBef>
              <a:buNone/>
            </a:pPr>
            <a:endParaRPr lang="en-US" sz="1800" dirty="0">
              <a:effectLst/>
              <a:latin typeface="Times New Roman" panose="02020603050405020304" pitchFamily="18" charset="0"/>
              <a:ea typeface="Times New Roman" panose="02020603050405020304" pitchFamily="18" charset="0"/>
            </a:endParaRPr>
          </a:p>
          <a:p>
            <a:pPr marL="1490980" indent="-631190">
              <a:lnSpc>
                <a:spcPts val="1200"/>
              </a:lnSpc>
              <a:spcBef>
                <a:spcPts val="0"/>
              </a:spcBef>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The admin should focus more on the websites that prompts the user to transfer money or do</a:t>
            </a:r>
          </a:p>
          <a:p>
            <a:pPr marL="1490980" indent="-631190">
              <a:lnSpc>
                <a:spcPts val="1200"/>
              </a:lnSpc>
              <a:spcBef>
                <a:spcPts val="0"/>
              </a:spcBef>
            </a:pPr>
            <a:endParaRPr lang="en-US" sz="1800" dirty="0">
              <a:latin typeface="Times" panose="02020603050405020304" pitchFamily="18" charset="0"/>
              <a:ea typeface="Times New Roman" panose="02020603050405020304" pitchFamily="18" charset="0"/>
              <a:cs typeface="Times New Roman" panose="02020603050405020304" pitchFamily="18" charset="0"/>
            </a:endParaRPr>
          </a:p>
          <a:p>
            <a:pPr marL="859790" indent="0">
              <a:lnSpc>
                <a:spcPts val="1200"/>
              </a:lnSpc>
              <a:spcBef>
                <a:spcPts val="0"/>
              </a:spcBef>
              <a:buNone/>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           payments since such websites have the biggest priority for rating. </a:t>
            </a:r>
            <a:r>
              <a:rPr lang="en-US" sz="1800" dirty="0">
                <a:effectLst/>
                <a:latin typeface="Times New Roman" panose="02020603050405020304" pitchFamily="18" charset="0"/>
                <a:ea typeface="Times New Roman" panose="02020603050405020304" pitchFamily="18" charset="0"/>
              </a:rPr>
              <a:t>	</a:t>
            </a:r>
            <a:endParaRPr lang="en-US" dirty="0"/>
          </a:p>
        </p:txBody>
      </p:sp>
      <p:sp>
        <p:nvSpPr>
          <p:cNvPr id="4" name="TextBox 3">
            <a:extLst>
              <a:ext uri="{FF2B5EF4-FFF2-40B4-BE49-F238E27FC236}">
                <a16:creationId xmlns:a16="http://schemas.microsoft.com/office/drawing/2014/main" id="{AA6982AB-D4A7-4CFA-A218-ADEF9A7F5FC2}"/>
              </a:ext>
            </a:extLst>
          </p:cNvPr>
          <p:cNvSpPr txBox="1"/>
          <p:nvPr/>
        </p:nvSpPr>
        <p:spPr>
          <a:xfrm>
            <a:off x="11499557" y="6286920"/>
            <a:ext cx="396240" cy="338554"/>
          </a:xfrm>
          <a:prstGeom prst="rect">
            <a:avLst/>
          </a:prstGeom>
          <a:noFill/>
        </p:spPr>
        <p:txBody>
          <a:bodyPr wrap="square" lIns="91440" tIns="45720" rIns="91440" bIns="45720" rtlCol="0" anchor="t">
            <a:spAutoFit/>
          </a:bodyPr>
          <a:lstStyle/>
          <a:p>
            <a:r>
              <a:rPr lang="en-US" sz="1600"/>
              <a:t>9</a:t>
            </a:r>
          </a:p>
        </p:txBody>
      </p:sp>
    </p:spTree>
    <p:extLst>
      <p:ext uri="{BB962C8B-B14F-4D97-AF65-F5344CB8AC3E}">
        <p14:creationId xmlns:p14="http://schemas.microsoft.com/office/powerpoint/2010/main" val="293507796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0" presetClass="entr" presetSubtype="0" decel="10000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p:cTn id="25" dur="1500" fill="hold"/>
                                        <p:tgtEl>
                                          <p:spTgt spid="3">
                                            <p:txEl>
                                              <p:pRg st="0" end="0"/>
                                            </p:txEl>
                                          </p:spTgt>
                                        </p:tgtEl>
                                        <p:attrNameLst>
                                          <p:attrName>ppt_w</p:attrName>
                                        </p:attrNameLst>
                                      </p:cBhvr>
                                      <p:tavLst>
                                        <p:tav tm="0">
                                          <p:val>
                                            <p:strVal val="#ppt_w+.3"/>
                                          </p:val>
                                        </p:tav>
                                        <p:tav tm="100000">
                                          <p:val>
                                            <p:strVal val="#ppt_w"/>
                                          </p:val>
                                        </p:tav>
                                      </p:tavLst>
                                    </p:anim>
                                    <p:anim calcmode="lin" valueType="num">
                                      <p:cBhvr>
                                        <p:cTn id="26" dur="15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27" dur="1500"/>
                                        <p:tgtEl>
                                          <p:spTgt spid="3">
                                            <p:txEl>
                                              <p:pRg st="0" end="0"/>
                                            </p:txEl>
                                          </p:spTgt>
                                        </p:tgtEl>
                                      </p:cBhvr>
                                    </p:animEffect>
                                  </p:childTnLst>
                                </p:cTn>
                              </p:par>
                              <p:par>
                                <p:cTn id="28" presetID="50" presetClass="entr" presetSubtype="0" decel="100000" fill="hold" nodeType="with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 calcmode="lin" valueType="num">
                                      <p:cBhvr>
                                        <p:cTn id="30" dur="1500" fill="hold"/>
                                        <p:tgtEl>
                                          <p:spTgt spid="3">
                                            <p:txEl>
                                              <p:pRg st="2" end="2"/>
                                            </p:txEl>
                                          </p:spTgt>
                                        </p:tgtEl>
                                        <p:attrNameLst>
                                          <p:attrName>ppt_w</p:attrName>
                                        </p:attrNameLst>
                                      </p:cBhvr>
                                      <p:tavLst>
                                        <p:tav tm="0">
                                          <p:val>
                                            <p:strVal val="#ppt_w+.3"/>
                                          </p:val>
                                        </p:tav>
                                        <p:tav tm="100000">
                                          <p:val>
                                            <p:strVal val="#ppt_w"/>
                                          </p:val>
                                        </p:tav>
                                      </p:tavLst>
                                    </p:anim>
                                    <p:anim calcmode="lin" valueType="num">
                                      <p:cBhvr>
                                        <p:cTn id="31" dur="15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32" dur="1500"/>
                                        <p:tgtEl>
                                          <p:spTgt spid="3">
                                            <p:txEl>
                                              <p:pRg st="2" end="2"/>
                                            </p:txEl>
                                          </p:spTgt>
                                        </p:tgtEl>
                                      </p:cBhvr>
                                    </p:animEffect>
                                  </p:childTnLst>
                                </p:cTn>
                              </p:par>
                              <p:par>
                                <p:cTn id="33" presetID="50" presetClass="entr" presetSubtype="0" decel="10000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1500" fill="hold"/>
                                        <p:tgtEl>
                                          <p:spTgt spid="3">
                                            <p:txEl>
                                              <p:pRg st="4" end="4"/>
                                            </p:txEl>
                                          </p:spTgt>
                                        </p:tgtEl>
                                        <p:attrNameLst>
                                          <p:attrName>ppt_w</p:attrName>
                                        </p:attrNameLst>
                                      </p:cBhvr>
                                      <p:tavLst>
                                        <p:tav tm="0">
                                          <p:val>
                                            <p:strVal val="#ppt_w+.3"/>
                                          </p:val>
                                        </p:tav>
                                        <p:tav tm="100000">
                                          <p:val>
                                            <p:strVal val="#ppt_w"/>
                                          </p:val>
                                        </p:tav>
                                      </p:tavLst>
                                    </p:anim>
                                    <p:anim calcmode="lin" valueType="num">
                                      <p:cBhvr>
                                        <p:cTn id="36" dur="15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37" dur="1500"/>
                                        <p:tgtEl>
                                          <p:spTgt spid="3">
                                            <p:txEl>
                                              <p:pRg st="4" end="4"/>
                                            </p:txEl>
                                          </p:spTgt>
                                        </p:tgtEl>
                                      </p:cBhvr>
                                    </p:animEffect>
                                  </p:childTnLst>
                                </p:cTn>
                              </p:par>
                              <p:par>
                                <p:cTn id="38" presetID="50" presetClass="entr" presetSubtype="0" decel="100000" fill="hold" nodeType="with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 calcmode="lin" valueType="num">
                                      <p:cBhvr>
                                        <p:cTn id="40" dur="1500" fill="hold"/>
                                        <p:tgtEl>
                                          <p:spTgt spid="3">
                                            <p:txEl>
                                              <p:pRg st="6" end="6"/>
                                            </p:txEl>
                                          </p:spTgt>
                                        </p:tgtEl>
                                        <p:attrNameLst>
                                          <p:attrName>ppt_w</p:attrName>
                                        </p:attrNameLst>
                                      </p:cBhvr>
                                      <p:tavLst>
                                        <p:tav tm="0">
                                          <p:val>
                                            <p:strVal val="#ppt_w+.3"/>
                                          </p:val>
                                        </p:tav>
                                        <p:tav tm="100000">
                                          <p:val>
                                            <p:strVal val="#ppt_w"/>
                                          </p:val>
                                        </p:tav>
                                      </p:tavLst>
                                    </p:anim>
                                    <p:anim calcmode="lin" valueType="num">
                                      <p:cBhvr>
                                        <p:cTn id="41" dur="1500" fill="hold"/>
                                        <p:tgtEl>
                                          <p:spTgt spid="3">
                                            <p:txEl>
                                              <p:pRg st="6" end="6"/>
                                            </p:txEl>
                                          </p:spTgt>
                                        </p:tgtEl>
                                        <p:attrNameLst>
                                          <p:attrName>ppt_h</p:attrName>
                                        </p:attrNameLst>
                                      </p:cBhvr>
                                      <p:tavLst>
                                        <p:tav tm="0">
                                          <p:val>
                                            <p:strVal val="#ppt_h"/>
                                          </p:val>
                                        </p:tav>
                                        <p:tav tm="100000">
                                          <p:val>
                                            <p:strVal val="#ppt_h"/>
                                          </p:val>
                                        </p:tav>
                                      </p:tavLst>
                                    </p:anim>
                                    <p:animEffect transition="in" filter="fade">
                                      <p:cBhvr>
                                        <p:cTn id="42" dur="1500"/>
                                        <p:tgtEl>
                                          <p:spTgt spid="3">
                                            <p:txEl>
                                              <p:pRg st="6" end="6"/>
                                            </p:txEl>
                                          </p:spTgt>
                                        </p:tgtEl>
                                      </p:cBhvr>
                                    </p:animEffect>
                                  </p:childTnLst>
                                </p:cTn>
                              </p:par>
                              <p:par>
                                <p:cTn id="43" presetID="50" presetClass="entr" presetSubtype="0" decel="100000"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p:cTn id="45" dur="1500" fill="hold"/>
                                        <p:tgtEl>
                                          <p:spTgt spid="3">
                                            <p:txEl>
                                              <p:pRg st="8" end="8"/>
                                            </p:txEl>
                                          </p:spTgt>
                                        </p:tgtEl>
                                        <p:attrNameLst>
                                          <p:attrName>ppt_w</p:attrName>
                                        </p:attrNameLst>
                                      </p:cBhvr>
                                      <p:tavLst>
                                        <p:tav tm="0">
                                          <p:val>
                                            <p:strVal val="#ppt_w+.3"/>
                                          </p:val>
                                        </p:tav>
                                        <p:tav tm="100000">
                                          <p:val>
                                            <p:strVal val="#ppt_w"/>
                                          </p:val>
                                        </p:tav>
                                      </p:tavLst>
                                    </p:anim>
                                    <p:anim calcmode="lin" valueType="num">
                                      <p:cBhvr>
                                        <p:cTn id="46" dur="1500" fill="hold"/>
                                        <p:tgtEl>
                                          <p:spTgt spid="3">
                                            <p:txEl>
                                              <p:pRg st="8" end="8"/>
                                            </p:txEl>
                                          </p:spTgt>
                                        </p:tgtEl>
                                        <p:attrNameLst>
                                          <p:attrName>ppt_h</p:attrName>
                                        </p:attrNameLst>
                                      </p:cBhvr>
                                      <p:tavLst>
                                        <p:tav tm="0">
                                          <p:val>
                                            <p:strVal val="#ppt_h"/>
                                          </p:val>
                                        </p:tav>
                                        <p:tav tm="100000">
                                          <p:val>
                                            <p:strVal val="#ppt_h"/>
                                          </p:val>
                                        </p:tav>
                                      </p:tavLst>
                                    </p:anim>
                                    <p:animEffect transition="in" filter="fade">
                                      <p:cBhvr>
                                        <p:cTn id="47" dur="1500"/>
                                        <p:tgtEl>
                                          <p:spTgt spid="3">
                                            <p:txEl>
                                              <p:pRg st="8" end="8"/>
                                            </p:txEl>
                                          </p:spTgt>
                                        </p:tgtEl>
                                      </p:cBhvr>
                                    </p:animEffect>
                                  </p:childTnLst>
                                </p:cTn>
                              </p:par>
                              <p:par>
                                <p:cTn id="48" presetID="50" presetClass="entr" presetSubtype="0" decel="100000" fill="hold" nodeType="with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 calcmode="lin" valueType="num">
                                      <p:cBhvr>
                                        <p:cTn id="50" dur="1500" fill="hold"/>
                                        <p:tgtEl>
                                          <p:spTgt spid="3">
                                            <p:txEl>
                                              <p:pRg st="10" end="10"/>
                                            </p:txEl>
                                          </p:spTgt>
                                        </p:tgtEl>
                                        <p:attrNameLst>
                                          <p:attrName>ppt_w</p:attrName>
                                        </p:attrNameLst>
                                      </p:cBhvr>
                                      <p:tavLst>
                                        <p:tav tm="0">
                                          <p:val>
                                            <p:strVal val="#ppt_w+.3"/>
                                          </p:val>
                                        </p:tav>
                                        <p:tav tm="100000">
                                          <p:val>
                                            <p:strVal val="#ppt_w"/>
                                          </p:val>
                                        </p:tav>
                                      </p:tavLst>
                                    </p:anim>
                                    <p:anim calcmode="lin" valueType="num">
                                      <p:cBhvr>
                                        <p:cTn id="51" dur="1500" fill="hold"/>
                                        <p:tgtEl>
                                          <p:spTgt spid="3">
                                            <p:txEl>
                                              <p:pRg st="10" end="10"/>
                                            </p:txEl>
                                          </p:spTgt>
                                        </p:tgtEl>
                                        <p:attrNameLst>
                                          <p:attrName>ppt_h</p:attrName>
                                        </p:attrNameLst>
                                      </p:cBhvr>
                                      <p:tavLst>
                                        <p:tav tm="0">
                                          <p:val>
                                            <p:strVal val="#ppt_h"/>
                                          </p:val>
                                        </p:tav>
                                        <p:tav tm="100000">
                                          <p:val>
                                            <p:strVal val="#ppt_h"/>
                                          </p:val>
                                        </p:tav>
                                      </p:tavLst>
                                    </p:anim>
                                    <p:animEffect transition="in" filter="fade">
                                      <p:cBhvr>
                                        <p:cTn id="52" dur="1500"/>
                                        <p:tgtEl>
                                          <p:spTgt spid="3">
                                            <p:txEl>
                                              <p:pRg st="10" end="10"/>
                                            </p:txEl>
                                          </p:spTgt>
                                        </p:tgtEl>
                                      </p:cBhvr>
                                    </p:animEffect>
                                  </p:childTnLst>
                                </p:cTn>
                              </p:par>
                              <p:par>
                                <p:cTn id="53" presetID="50" presetClass="entr" presetSubtype="0" decel="100000" fill="hold"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 calcmode="lin" valueType="num">
                                      <p:cBhvr>
                                        <p:cTn id="55" dur="1500" fill="hold"/>
                                        <p:tgtEl>
                                          <p:spTgt spid="3">
                                            <p:txEl>
                                              <p:pRg st="12" end="12"/>
                                            </p:txEl>
                                          </p:spTgt>
                                        </p:tgtEl>
                                        <p:attrNameLst>
                                          <p:attrName>ppt_w</p:attrName>
                                        </p:attrNameLst>
                                      </p:cBhvr>
                                      <p:tavLst>
                                        <p:tav tm="0">
                                          <p:val>
                                            <p:strVal val="#ppt_w+.3"/>
                                          </p:val>
                                        </p:tav>
                                        <p:tav tm="100000">
                                          <p:val>
                                            <p:strVal val="#ppt_w"/>
                                          </p:val>
                                        </p:tav>
                                      </p:tavLst>
                                    </p:anim>
                                    <p:anim calcmode="lin" valueType="num">
                                      <p:cBhvr>
                                        <p:cTn id="56" dur="1500" fill="hold"/>
                                        <p:tgtEl>
                                          <p:spTgt spid="3">
                                            <p:txEl>
                                              <p:pRg st="12" end="12"/>
                                            </p:txEl>
                                          </p:spTgt>
                                        </p:tgtEl>
                                        <p:attrNameLst>
                                          <p:attrName>ppt_h</p:attrName>
                                        </p:attrNameLst>
                                      </p:cBhvr>
                                      <p:tavLst>
                                        <p:tav tm="0">
                                          <p:val>
                                            <p:strVal val="#ppt_h"/>
                                          </p:val>
                                        </p:tav>
                                        <p:tav tm="100000">
                                          <p:val>
                                            <p:strVal val="#ppt_h"/>
                                          </p:val>
                                        </p:tav>
                                      </p:tavLst>
                                    </p:anim>
                                    <p:animEffect transition="in" filter="fade">
                                      <p:cBhvr>
                                        <p:cTn id="57" dur="1500"/>
                                        <p:tgtEl>
                                          <p:spTgt spid="3">
                                            <p:txEl>
                                              <p:pRg st="12" end="12"/>
                                            </p:txEl>
                                          </p:spTgt>
                                        </p:tgtEl>
                                      </p:cBhvr>
                                    </p:animEffect>
                                  </p:childTnLst>
                                </p:cTn>
                              </p:par>
                              <p:par>
                                <p:cTn id="58" presetID="50" presetClass="entr" presetSubtype="0" decel="100000" fill="hold" nodeType="withEffect">
                                  <p:stCondLst>
                                    <p:cond delay="0"/>
                                  </p:stCondLst>
                                  <p:childTnLst>
                                    <p:set>
                                      <p:cBhvr>
                                        <p:cTn id="59" dur="1" fill="hold">
                                          <p:stCondLst>
                                            <p:cond delay="0"/>
                                          </p:stCondLst>
                                        </p:cTn>
                                        <p:tgtEl>
                                          <p:spTgt spid="3">
                                            <p:txEl>
                                              <p:pRg st="14" end="14"/>
                                            </p:txEl>
                                          </p:spTgt>
                                        </p:tgtEl>
                                        <p:attrNameLst>
                                          <p:attrName>style.visibility</p:attrName>
                                        </p:attrNameLst>
                                      </p:cBhvr>
                                      <p:to>
                                        <p:strVal val="visible"/>
                                      </p:to>
                                    </p:set>
                                    <p:anim calcmode="lin" valueType="num">
                                      <p:cBhvr>
                                        <p:cTn id="60" dur="1500" fill="hold"/>
                                        <p:tgtEl>
                                          <p:spTgt spid="3">
                                            <p:txEl>
                                              <p:pRg st="14" end="14"/>
                                            </p:txEl>
                                          </p:spTgt>
                                        </p:tgtEl>
                                        <p:attrNameLst>
                                          <p:attrName>ppt_w</p:attrName>
                                        </p:attrNameLst>
                                      </p:cBhvr>
                                      <p:tavLst>
                                        <p:tav tm="0">
                                          <p:val>
                                            <p:strVal val="#ppt_w+.3"/>
                                          </p:val>
                                        </p:tav>
                                        <p:tav tm="100000">
                                          <p:val>
                                            <p:strVal val="#ppt_w"/>
                                          </p:val>
                                        </p:tav>
                                      </p:tavLst>
                                    </p:anim>
                                    <p:anim calcmode="lin" valueType="num">
                                      <p:cBhvr>
                                        <p:cTn id="61" dur="1500" fill="hold"/>
                                        <p:tgtEl>
                                          <p:spTgt spid="3">
                                            <p:txEl>
                                              <p:pRg st="14" end="14"/>
                                            </p:txEl>
                                          </p:spTgt>
                                        </p:tgtEl>
                                        <p:attrNameLst>
                                          <p:attrName>ppt_h</p:attrName>
                                        </p:attrNameLst>
                                      </p:cBhvr>
                                      <p:tavLst>
                                        <p:tav tm="0">
                                          <p:val>
                                            <p:strVal val="#ppt_h"/>
                                          </p:val>
                                        </p:tav>
                                        <p:tav tm="100000">
                                          <p:val>
                                            <p:strVal val="#ppt_h"/>
                                          </p:val>
                                        </p:tav>
                                      </p:tavLst>
                                    </p:anim>
                                    <p:animEffect transition="in" filter="fade">
                                      <p:cBhvr>
                                        <p:cTn id="62" dur="1500"/>
                                        <p:tgtEl>
                                          <p:spTgt spid="3">
                                            <p:txEl>
                                              <p:pRg st="14" end="14"/>
                                            </p:txEl>
                                          </p:spTgt>
                                        </p:tgtEl>
                                      </p:cBhvr>
                                    </p:animEffect>
                                  </p:childTnLst>
                                </p:cTn>
                              </p:par>
                              <p:par>
                                <p:cTn id="63" presetID="50" presetClass="entr" presetSubtype="0" decel="100000" fill="hold" nodeType="withEffect">
                                  <p:stCondLst>
                                    <p:cond delay="0"/>
                                  </p:stCondLst>
                                  <p:childTnLst>
                                    <p:set>
                                      <p:cBhvr>
                                        <p:cTn id="64" dur="1" fill="hold">
                                          <p:stCondLst>
                                            <p:cond delay="0"/>
                                          </p:stCondLst>
                                        </p:cTn>
                                        <p:tgtEl>
                                          <p:spTgt spid="3">
                                            <p:txEl>
                                              <p:pRg st="16" end="16"/>
                                            </p:txEl>
                                          </p:spTgt>
                                        </p:tgtEl>
                                        <p:attrNameLst>
                                          <p:attrName>style.visibility</p:attrName>
                                        </p:attrNameLst>
                                      </p:cBhvr>
                                      <p:to>
                                        <p:strVal val="visible"/>
                                      </p:to>
                                    </p:set>
                                    <p:anim calcmode="lin" valueType="num">
                                      <p:cBhvr>
                                        <p:cTn id="65" dur="1500" fill="hold"/>
                                        <p:tgtEl>
                                          <p:spTgt spid="3">
                                            <p:txEl>
                                              <p:pRg st="16" end="16"/>
                                            </p:txEl>
                                          </p:spTgt>
                                        </p:tgtEl>
                                        <p:attrNameLst>
                                          <p:attrName>ppt_w</p:attrName>
                                        </p:attrNameLst>
                                      </p:cBhvr>
                                      <p:tavLst>
                                        <p:tav tm="0">
                                          <p:val>
                                            <p:strVal val="#ppt_w+.3"/>
                                          </p:val>
                                        </p:tav>
                                        <p:tav tm="100000">
                                          <p:val>
                                            <p:strVal val="#ppt_w"/>
                                          </p:val>
                                        </p:tav>
                                      </p:tavLst>
                                    </p:anim>
                                    <p:anim calcmode="lin" valueType="num">
                                      <p:cBhvr>
                                        <p:cTn id="66" dur="1500" fill="hold"/>
                                        <p:tgtEl>
                                          <p:spTgt spid="3">
                                            <p:txEl>
                                              <p:pRg st="16" end="16"/>
                                            </p:txEl>
                                          </p:spTgt>
                                        </p:tgtEl>
                                        <p:attrNameLst>
                                          <p:attrName>ppt_h</p:attrName>
                                        </p:attrNameLst>
                                      </p:cBhvr>
                                      <p:tavLst>
                                        <p:tav tm="0">
                                          <p:val>
                                            <p:strVal val="#ppt_h"/>
                                          </p:val>
                                        </p:tav>
                                        <p:tav tm="100000">
                                          <p:val>
                                            <p:strVal val="#ppt_h"/>
                                          </p:val>
                                        </p:tav>
                                      </p:tavLst>
                                    </p:anim>
                                    <p:animEffect transition="in" filter="fade">
                                      <p:cBhvr>
                                        <p:cTn id="67" dur="1500"/>
                                        <p:tgtEl>
                                          <p:spTgt spid="3">
                                            <p:txEl>
                                              <p:pRg st="16" end="16"/>
                                            </p:txEl>
                                          </p:spTgt>
                                        </p:tgtEl>
                                      </p:cBhvr>
                                    </p:animEffect>
                                  </p:childTnLst>
                                </p:cTn>
                              </p:par>
                              <p:par>
                                <p:cTn id="68" presetID="50" presetClass="entr" presetSubtype="0" decel="100000" fill="hold" nodeType="withEffect">
                                  <p:stCondLst>
                                    <p:cond delay="0"/>
                                  </p:stCondLst>
                                  <p:childTnLst>
                                    <p:set>
                                      <p:cBhvr>
                                        <p:cTn id="69" dur="1" fill="hold">
                                          <p:stCondLst>
                                            <p:cond delay="0"/>
                                          </p:stCondLst>
                                        </p:cTn>
                                        <p:tgtEl>
                                          <p:spTgt spid="3">
                                            <p:txEl>
                                              <p:pRg st="18" end="18"/>
                                            </p:txEl>
                                          </p:spTgt>
                                        </p:tgtEl>
                                        <p:attrNameLst>
                                          <p:attrName>style.visibility</p:attrName>
                                        </p:attrNameLst>
                                      </p:cBhvr>
                                      <p:to>
                                        <p:strVal val="visible"/>
                                      </p:to>
                                    </p:set>
                                    <p:anim calcmode="lin" valueType="num">
                                      <p:cBhvr>
                                        <p:cTn id="70" dur="1500" fill="hold"/>
                                        <p:tgtEl>
                                          <p:spTgt spid="3">
                                            <p:txEl>
                                              <p:pRg st="18" end="18"/>
                                            </p:txEl>
                                          </p:spTgt>
                                        </p:tgtEl>
                                        <p:attrNameLst>
                                          <p:attrName>ppt_w</p:attrName>
                                        </p:attrNameLst>
                                      </p:cBhvr>
                                      <p:tavLst>
                                        <p:tav tm="0">
                                          <p:val>
                                            <p:strVal val="#ppt_w+.3"/>
                                          </p:val>
                                        </p:tav>
                                        <p:tav tm="100000">
                                          <p:val>
                                            <p:strVal val="#ppt_w"/>
                                          </p:val>
                                        </p:tav>
                                      </p:tavLst>
                                    </p:anim>
                                    <p:anim calcmode="lin" valueType="num">
                                      <p:cBhvr>
                                        <p:cTn id="71" dur="1500" fill="hold"/>
                                        <p:tgtEl>
                                          <p:spTgt spid="3">
                                            <p:txEl>
                                              <p:pRg st="18" end="18"/>
                                            </p:txEl>
                                          </p:spTgt>
                                        </p:tgtEl>
                                        <p:attrNameLst>
                                          <p:attrName>ppt_h</p:attrName>
                                        </p:attrNameLst>
                                      </p:cBhvr>
                                      <p:tavLst>
                                        <p:tav tm="0">
                                          <p:val>
                                            <p:strVal val="#ppt_h"/>
                                          </p:val>
                                        </p:tav>
                                        <p:tav tm="100000">
                                          <p:val>
                                            <p:strVal val="#ppt_h"/>
                                          </p:val>
                                        </p:tav>
                                      </p:tavLst>
                                    </p:anim>
                                    <p:animEffect transition="in" filter="fade">
                                      <p:cBhvr>
                                        <p:cTn id="72" dur="1500"/>
                                        <p:tgtEl>
                                          <p:spTgt spid="3">
                                            <p:txEl>
                                              <p:pRg st="18" end="18"/>
                                            </p:txEl>
                                          </p:spTgt>
                                        </p:tgtEl>
                                      </p:cBhvr>
                                    </p:animEffect>
                                  </p:childTnLst>
                                </p:cTn>
                              </p:par>
                              <p:par>
                                <p:cTn id="73" presetID="50" presetClass="entr" presetSubtype="0" decel="100000" fill="hold" nodeType="withEffect">
                                  <p:stCondLst>
                                    <p:cond delay="0"/>
                                  </p:stCondLst>
                                  <p:childTnLst>
                                    <p:set>
                                      <p:cBhvr>
                                        <p:cTn id="74" dur="1" fill="hold">
                                          <p:stCondLst>
                                            <p:cond delay="0"/>
                                          </p:stCondLst>
                                        </p:cTn>
                                        <p:tgtEl>
                                          <p:spTgt spid="3">
                                            <p:txEl>
                                              <p:pRg st="20" end="20"/>
                                            </p:txEl>
                                          </p:spTgt>
                                        </p:tgtEl>
                                        <p:attrNameLst>
                                          <p:attrName>style.visibility</p:attrName>
                                        </p:attrNameLst>
                                      </p:cBhvr>
                                      <p:to>
                                        <p:strVal val="visible"/>
                                      </p:to>
                                    </p:set>
                                    <p:anim calcmode="lin" valueType="num">
                                      <p:cBhvr>
                                        <p:cTn id="75" dur="1500" fill="hold"/>
                                        <p:tgtEl>
                                          <p:spTgt spid="3">
                                            <p:txEl>
                                              <p:pRg st="20" end="20"/>
                                            </p:txEl>
                                          </p:spTgt>
                                        </p:tgtEl>
                                        <p:attrNameLst>
                                          <p:attrName>ppt_w</p:attrName>
                                        </p:attrNameLst>
                                      </p:cBhvr>
                                      <p:tavLst>
                                        <p:tav tm="0">
                                          <p:val>
                                            <p:strVal val="#ppt_w+.3"/>
                                          </p:val>
                                        </p:tav>
                                        <p:tav tm="100000">
                                          <p:val>
                                            <p:strVal val="#ppt_w"/>
                                          </p:val>
                                        </p:tav>
                                      </p:tavLst>
                                    </p:anim>
                                    <p:anim calcmode="lin" valueType="num">
                                      <p:cBhvr>
                                        <p:cTn id="76" dur="1500" fill="hold"/>
                                        <p:tgtEl>
                                          <p:spTgt spid="3">
                                            <p:txEl>
                                              <p:pRg st="20" end="20"/>
                                            </p:txEl>
                                          </p:spTgt>
                                        </p:tgtEl>
                                        <p:attrNameLst>
                                          <p:attrName>ppt_h</p:attrName>
                                        </p:attrNameLst>
                                      </p:cBhvr>
                                      <p:tavLst>
                                        <p:tav tm="0">
                                          <p:val>
                                            <p:strVal val="#ppt_h"/>
                                          </p:val>
                                        </p:tav>
                                        <p:tav tm="100000">
                                          <p:val>
                                            <p:strVal val="#ppt_h"/>
                                          </p:val>
                                        </p:tav>
                                      </p:tavLst>
                                    </p:anim>
                                    <p:animEffect transition="in" filter="fade">
                                      <p:cBhvr>
                                        <p:cTn id="77" dur="1500"/>
                                        <p:tgtEl>
                                          <p:spTgt spid="3">
                                            <p:txEl>
                                              <p:pRg st="20" end="20"/>
                                            </p:txEl>
                                          </p:spTgt>
                                        </p:tgtEl>
                                      </p:cBhvr>
                                    </p:animEffect>
                                  </p:childTnLst>
                                </p:cTn>
                              </p:par>
                              <p:par>
                                <p:cTn id="78" presetID="50" presetClass="entr" presetSubtype="0" decel="100000" fill="hold" nodeType="withEffect">
                                  <p:stCondLst>
                                    <p:cond delay="0"/>
                                  </p:stCondLst>
                                  <p:childTnLst>
                                    <p:set>
                                      <p:cBhvr>
                                        <p:cTn id="79" dur="1" fill="hold">
                                          <p:stCondLst>
                                            <p:cond delay="0"/>
                                          </p:stCondLst>
                                        </p:cTn>
                                        <p:tgtEl>
                                          <p:spTgt spid="3">
                                            <p:txEl>
                                              <p:pRg st="22" end="22"/>
                                            </p:txEl>
                                          </p:spTgt>
                                        </p:tgtEl>
                                        <p:attrNameLst>
                                          <p:attrName>style.visibility</p:attrName>
                                        </p:attrNameLst>
                                      </p:cBhvr>
                                      <p:to>
                                        <p:strVal val="visible"/>
                                      </p:to>
                                    </p:set>
                                    <p:anim calcmode="lin" valueType="num">
                                      <p:cBhvr>
                                        <p:cTn id="80" dur="1500" fill="hold"/>
                                        <p:tgtEl>
                                          <p:spTgt spid="3">
                                            <p:txEl>
                                              <p:pRg st="22" end="22"/>
                                            </p:txEl>
                                          </p:spTgt>
                                        </p:tgtEl>
                                        <p:attrNameLst>
                                          <p:attrName>ppt_w</p:attrName>
                                        </p:attrNameLst>
                                      </p:cBhvr>
                                      <p:tavLst>
                                        <p:tav tm="0">
                                          <p:val>
                                            <p:strVal val="#ppt_w+.3"/>
                                          </p:val>
                                        </p:tav>
                                        <p:tav tm="100000">
                                          <p:val>
                                            <p:strVal val="#ppt_w"/>
                                          </p:val>
                                        </p:tav>
                                      </p:tavLst>
                                    </p:anim>
                                    <p:anim calcmode="lin" valueType="num">
                                      <p:cBhvr>
                                        <p:cTn id="81" dur="1500" fill="hold"/>
                                        <p:tgtEl>
                                          <p:spTgt spid="3">
                                            <p:txEl>
                                              <p:pRg st="22" end="22"/>
                                            </p:txEl>
                                          </p:spTgt>
                                        </p:tgtEl>
                                        <p:attrNameLst>
                                          <p:attrName>ppt_h</p:attrName>
                                        </p:attrNameLst>
                                      </p:cBhvr>
                                      <p:tavLst>
                                        <p:tav tm="0">
                                          <p:val>
                                            <p:strVal val="#ppt_h"/>
                                          </p:val>
                                        </p:tav>
                                        <p:tav tm="100000">
                                          <p:val>
                                            <p:strVal val="#ppt_h"/>
                                          </p:val>
                                        </p:tav>
                                      </p:tavLst>
                                    </p:anim>
                                    <p:animEffect transition="in" filter="fade">
                                      <p:cBhvr>
                                        <p:cTn id="82" dur="1500"/>
                                        <p:tgtEl>
                                          <p:spTgt spid="3">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DE15B-58D6-49C7-AC65-245FDD6D92C9}"/>
              </a:ext>
            </a:extLst>
          </p:cNvPr>
          <p:cNvSpPr>
            <a:spLocks noGrp="1"/>
          </p:cNvSpPr>
          <p:nvPr>
            <p:ph type="title"/>
          </p:nvPr>
        </p:nvSpPr>
        <p:spPr/>
        <p:txBody>
          <a:bodyPr/>
          <a:lstStyle/>
          <a:p>
            <a:r>
              <a:rPr lang="en-US" dirty="0">
                <a:latin typeface="Arial Black" panose="020B0A04020102020204" pitchFamily="34" charset="0"/>
              </a:rPr>
              <a:t>User Interface: </a:t>
            </a:r>
          </a:p>
        </p:txBody>
      </p:sp>
      <p:pic>
        <p:nvPicPr>
          <p:cNvPr id="5" name="Picture 5" descr="A picture containing graphical user interface&#10;&#10;Description automatically generated">
            <a:extLst>
              <a:ext uri="{FF2B5EF4-FFF2-40B4-BE49-F238E27FC236}">
                <a16:creationId xmlns:a16="http://schemas.microsoft.com/office/drawing/2014/main" id="{37D0BF08-2DB1-42BE-8069-59C74A747A9A}"/>
              </a:ext>
            </a:extLst>
          </p:cNvPr>
          <p:cNvPicPr>
            <a:picLocks noChangeAspect="1"/>
          </p:cNvPicPr>
          <p:nvPr/>
        </p:nvPicPr>
        <p:blipFill>
          <a:blip r:embed="rId2"/>
          <a:stretch>
            <a:fillRect/>
          </a:stretch>
        </p:blipFill>
        <p:spPr>
          <a:xfrm>
            <a:off x="6685014" y="2045558"/>
            <a:ext cx="4763172" cy="2882043"/>
          </a:xfrm>
          <a:prstGeom prst="rect">
            <a:avLst/>
          </a:prstGeom>
        </p:spPr>
      </p:pic>
      <p:sp>
        <p:nvSpPr>
          <p:cNvPr id="14" name="TextBox 13">
            <a:extLst>
              <a:ext uri="{FF2B5EF4-FFF2-40B4-BE49-F238E27FC236}">
                <a16:creationId xmlns:a16="http://schemas.microsoft.com/office/drawing/2014/main" id="{8ACCAB5F-7EC5-4693-AEC9-DC6F42805B34}"/>
              </a:ext>
            </a:extLst>
          </p:cNvPr>
          <p:cNvSpPr txBox="1"/>
          <p:nvPr/>
        </p:nvSpPr>
        <p:spPr>
          <a:xfrm>
            <a:off x="11448186" y="6299214"/>
            <a:ext cx="396240" cy="307777"/>
          </a:xfrm>
          <a:prstGeom prst="rect">
            <a:avLst/>
          </a:prstGeom>
          <a:noFill/>
        </p:spPr>
        <p:txBody>
          <a:bodyPr wrap="square" lIns="91440" tIns="45720" rIns="91440" bIns="45720" rtlCol="0" anchor="t">
            <a:spAutoFit/>
          </a:bodyPr>
          <a:lstStyle/>
          <a:p>
            <a:r>
              <a:rPr lang="en-US" sz="1400">
                <a:ea typeface="+mn-lt"/>
                <a:cs typeface="+mn-lt"/>
              </a:rPr>
              <a:t>11</a:t>
            </a:r>
            <a:endParaRPr lang="tr-TR" sz="1400">
              <a:ea typeface="+mn-lt"/>
              <a:cs typeface="+mn-lt"/>
            </a:endParaRPr>
          </a:p>
        </p:txBody>
      </p:sp>
      <p:pic>
        <p:nvPicPr>
          <p:cNvPr id="13" name="Picture 12">
            <a:extLst>
              <a:ext uri="{FF2B5EF4-FFF2-40B4-BE49-F238E27FC236}">
                <a16:creationId xmlns:a16="http://schemas.microsoft.com/office/drawing/2014/main" id="{A0EACDF3-9820-4784-94A8-C115FFDF38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488" y="1584662"/>
            <a:ext cx="4687164" cy="2628438"/>
          </a:xfrm>
          <a:prstGeom prst="rect">
            <a:avLst/>
          </a:prstGeom>
        </p:spPr>
      </p:pic>
      <p:pic>
        <p:nvPicPr>
          <p:cNvPr id="15" name="Picture 14">
            <a:extLst>
              <a:ext uri="{FF2B5EF4-FFF2-40B4-BE49-F238E27FC236}">
                <a16:creationId xmlns:a16="http://schemas.microsoft.com/office/drawing/2014/main" id="{772A10A3-61FB-4636-8633-2BE94AA05D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334" y="4775109"/>
            <a:ext cx="2618363" cy="1490194"/>
          </a:xfrm>
          <a:prstGeom prst="rect">
            <a:avLst/>
          </a:prstGeom>
        </p:spPr>
      </p:pic>
      <p:pic>
        <p:nvPicPr>
          <p:cNvPr id="16" name="Picture 15">
            <a:extLst>
              <a:ext uri="{FF2B5EF4-FFF2-40B4-BE49-F238E27FC236}">
                <a16:creationId xmlns:a16="http://schemas.microsoft.com/office/drawing/2014/main" id="{0C0C0A6D-9C33-401F-8BF6-8122C6F517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2247" y="4758206"/>
            <a:ext cx="2786841" cy="1564542"/>
          </a:xfrm>
          <a:prstGeom prst="rect">
            <a:avLst/>
          </a:prstGeom>
        </p:spPr>
      </p:pic>
    </p:spTree>
    <p:extLst>
      <p:ext uri="{BB962C8B-B14F-4D97-AF65-F5344CB8AC3E}">
        <p14:creationId xmlns:p14="http://schemas.microsoft.com/office/powerpoint/2010/main" val="37827939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1500" fill="hold"/>
                                        <p:tgtEl>
                                          <p:spTgt spid="5"/>
                                        </p:tgtEl>
                                        <p:attrNameLst>
                                          <p:attrName>ppt_x</p:attrName>
                                        </p:attrNameLst>
                                      </p:cBhvr>
                                      <p:tavLst>
                                        <p:tav tm="0">
                                          <p:val>
                                            <p:strVal val="#ppt_x"/>
                                          </p:val>
                                        </p:tav>
                                        <p:tav tm="100000">
                                          <p:val>
                                            <p:strVal val="#ppt_x"/>
                                          </p:val>
                                        </p:tav>
                                      </p:tavLst>
                                    </p:anim>
                                    <p:anim calcmode="lin" valueType="num">
                                      <p:cBhvr additive="base">
                                        <p:cTn id="26" dur="1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arn(inVertical)">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arn(inVertical)">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346B-9B98-4924-909A-4F1BD1D56106}"/>
              </a:ext>
            </a:extLst>
          </p:cNvPr>
          <p:cNvSpPr>
            <a:spLocks noGrp="1"/>
          </p:cNvSpPr>
          <p:nvPr>
            <p:ph type="title"/>
          </p:nvPr>
        </p:nvSpPr>
        <p:spPr/>
        <p:txBody>
          <a:bodyPr>
            <a:normAutofit/>
          </a:bodyPr>
          <a:lstStyle/>
          <a:p>
            <a:r>
              <a:rPr lang="en-US" dirty="0">
                <a:latin typeface="Arial Black" panose="020B0A04020102020204" pitchFamily="34" charset="0"/>
              </a:rPr>
              <a:t>Review:</a:t>
            </a:r>
          </a:p>
        </p:txBody>
      </p:sp>
      <p:sp>
        <p:nvSpPr>
          <p:cNvPr id="3" name="Content Placeholder 2">
            <a:extLst>
              <a:ext uri="{FF2B5EF4-FFF2-40B4-BE49-F238E27FC236}">
                <a16:creationId xmlns:a16="http://schemas.microsoft.com/office/drawing/2014/main" id="{763A1E32-A554-4AE8-A3D2-C986261912AE}"/>
              </a:ext>
            </a:extLst>
          </p:cNvPr>
          <p:cNvSpPr>
            <a:spLocks noGrp="1"/>
          </p:cNvSpPr>
          <p:nvPr>
            <p:ph idx="1"/>
          </p:nvPr>
        </p:nvSpPr>
        <p:spPr>
          <a:xfrm>
            <a:off x="677334" y="1622109"/>
            <a:ext cx="8596668" cy="3880773"/>
          </a:xfrm>
        </p:spPr>
        <p:txBody>
          <a:bodyPr/>
          <a:lstStyle/>
          <a:p>
            <a:r>
              <a:rPr lang="en-US" dirty="0"/>
              <a:t>Introduction</a:t>
            </a:r>
          </a:p>
          <a:p>
            <a:r>
              <a:rPr lang="en-US" dirty="0"/>
              <a:t>Project planning and management</a:t>
            </a:r>
          </a:p>
          <a:p>
            <a:r>
              <a:rPr lang="en-US" dirty="0"/>
              <a:t>Risk analysis/CPM/pert</a:t>
            </a:r>
          </a:p>
          <a:p>
            <a:r>
              <a:rPr lang="en-US" dirty="0" err="1"/>
              <a:t>Cocomo</a:t>
            </a:r>
            <a:r>
              <a:rPr lang="en-US" dirty="0"/>
              <a:t> Model</a:t>
            </a:r>
          </a:p>
          <a:p>
            <a:r>
              <a:rPr lang="en-US" dirty="0"/>
              <a:t>Project Diagrams</a:t>
            </a:r>
          </a:p>
          <a:p>
            <a:r>
              <a:rPr lang="en-US" dirty="0"/>
              <a:t>Standards Applied/ Ethics</a:t>
            </a:r>
          </a:p>
          <a:p>
            <a:r>
              <a:rPr lang="en-US" dirty="0"/>
              <a:t>Functional Requirements/ User Interface</a:t>
            </a:r>
          </a:p>
          <a:p>
            <a:r>
              <a:rPr lang="en-US" dirty="0"/>
              <a:t>Non-Functional Requirements</a:t>
            </a:r>
          </a:p>
          <a:p>
            <a:r>
              <a:rPr lang="en-US" dirty="0"/>
              <a:t>Conclusion. </a:t>
            </a:r>
          </a:p>
          <a:p>
            <a:pPr marL="0" indent="0">
              <a:buNone/>
            </a:pPr>
            <a:endParaRPr lang="en-US" dirty="0"/>
          </a:p>
          <a:p>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8518568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barn(inVertical)">
                                      <p:cBhvr>
                                        <p:cTn id="25" dur="500"/>
                                        <p:tgtEl>
                                          <p:spTgt spid="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barn(inVertical)">
                                      <p:cBhvr>
                                        <p:cTn id="30" dur="500"/>
                                        <p:tgtEl>
                                          <p:spTgt spid="3">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barn(inVertical)">
                                      <p:cBhvr>
                                        <p:cTn id="35" dur="500"/>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barn(inVertical)">
                                      <p:cBhvr>
                                        <p:cTn id="40" dur="50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barn(inVertical)">
                                      <p:cBhvr>
                                        <p:cTn id="45" dur="500"/>
                                        <p:tgtEl>
                                          <p:spTgt spid="3">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animEffect transition="in" filter="barn(inVertical)">
                                      <p:cBhvr>
                                        <p:cTn id="50" dur="500"/>
                                        <p:tgtEl>
                                          <p:spTgt spid="3">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barn(inVertical)">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3">
                                            <p:txEl>
                                              <p:pRg st="7" end="7"/>
                                            </p:txEl>
                                          </p:spTgt>
                                        </p:tgtEl>
                                        <p:attrNameLst>
                                          <p:attrName>style.visibility</p:attrName>
                                        </p:attrNameLst>
                                      </p:cBhvr>
                                      <p:to>
                                        <p:strVal val="visible"/>
                                      </p:to>
                                    </p:set>
                                    <p:animEffect transition="in" filter="barn(inVertical)">
                                      <p:cBhvr>
                                        <p:cTn id="60" dur="500"/>
                                        <p:tgtEl>
                                          <p:spTgt spid="3">
                                            <p:txEl>
                                              <p:pRg st="7" end="7"/>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Effect transition="in" filter="barn(inVertical)">
                                      <p:cBhvr>
                                        <p:cTn id="6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AD8AB-EEC0-405C-A4AF-9E98FD043465}"/>
              </a:ext>
            </a:extLst>
          </p:cNvPr>
          <p:cNvSpPr>
            <a:spLocks noGrp="1"/>
          </p:cNvSpPr>
          <p:nvPr>
            <p:ph type="title"/>
          </p:nvPr>
        </p:nvSpPr>
        <p:spPr/>
        <p:txBody>
          <a:bodyPr>
            <a:normAutofit/>
          </a:bodyPr>
          <a:lstStyle/>
          <a:p>
            <a:r>
              <a:rPr lang="en-US" dirty="0">
                <a:latin typeface="Arial Black" panose="020B0A04020102020204" pitchFamily="34" charset="0"/>
              </a:rPr>
              <a:t>User interface: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3B5E0E3-4EC0-49A6-AB35-9326DD667FA2}"/>
                  </a:ext>
                </a:extLst>
              </p14:cNvPr>
              <p14:cNvContentPartPr/>
              <p14:nvPr/>
            </p14:nvContentPartPr>
            <p14:xfrm>
              <a:off x="2711949" y="1485472"/>
              <a:ext cx="9524" cy="9524"/>
            </p14:xfrm>
          </p:contentPart>
        </mc:Choice>
        <mc:Fallback xmlns="">
          <p:pic>
            <p:nvPicPr>
              <p:cNvPr id="4" name="Ink 3">
                <a:extLst>
                  <a:ext uri="{FF2B5EF4-FFF2-40B4-BE49-F238E27FC236}">
                    <a16:creationId xmlns:a16="http://schemas.microsoft.com/office/drawing/2014/main" id="{33B5E0E3-4EC0-49A6-AB35-9326DD667FA2}"/>
                  </a:ext>
                </a:extLst>
              </p:cNvPr>
              <p:cNvPicPr/>
              <p:nvPr/>
            </p:nvPicPr>
            <p:blipFill>
              <a:blip r:embed="rId4"/>
              <a:stretch>
                <a:fillRect/>
              </a:stretch>
            </p:blipFill>
            <p:spPr>
              <a:xfrm>
                <a:off x="2235749" y="100927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7AB1FCB-D54C-4F3C-9C02-2E3C40FA8C9E}"/>
                  </a:ext>
                </a:extLst>
              </p14:cNvPr>
              <p14:cNvContentPartPr/>
              <p14:nvPr/>
            </p14:nvContentPartPr>
            <p14:xfrm>
              <a:off x="2711949" y="1485472"/>
              <a:ext cx="9524" cy="9524"/>
            </p14:xfrm>
          </p:contentPart>
        </mc:Choice>
        <mc:Fallback xmlns="">
          <p:pic>
            <p:nvPicPr>
              <p:cNvPr id="5" name="Ink 4">
                <a:extLst>
                  <a:ext uri="{FF2B5EF4-FFF2-40B4-BE49-F238E27FC236}">
                    <a16:creationId xmlns:a16="http://schemas.microsoft.com/office/drawing/2014/main" id="{87AB1FCB-D54C-4F3C-9C02-2E3C40FA8C9E}"/>
                  </a:ext>
                </a:extLst>
              </p:cNvPr>
              <p:cNvPicPr/>
              <p:nvPr/>
            </p:nvPicPr>
            <p:blipFill>
              <a:blip r:embed="rId4"/>
              <a:stretch>
                <a:fillRect/>
              </a:stretch>
            </p:blipFill>
            <p:spPr>
              <a:xfrm>
                <a:off x="2235749" y="100927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2725EC4-D0FA-4711-8552-3A423DC82151}"/>
                  </a:ext>
                </a:extLst>
              </p14:cNvPr>
              <p14:cNvContentPartPr/>
              <p14:nvPr/>
            </p14:nvContentPartPr>
            <p14:xfrm>
              <a:off x="3148601" y="1391292"/>
              <a:ext cx="9524" cy="9524"/>
            </p14:xfrm>
          </p:contentPart>
        </mc:Choice>
        <mc:Fallback xmlns="">
          <p:pic>
            <p:nvPicPr>
              <p:cNvPr id="6" name="Ink 5">
                <a:extLst>
                  <a:ext uri="{FF2B5EF4-FFF2-40B4-BE49-F238E27FC236}">
                    <a16:creationId xmlns:a16="http://schemas.microsoft.com/office/drawing/2014/main" id="{32725EC4-D0FA-4711-8552-3A423DC82151}"/>
                  </a:ext>
                </a:extLst>
              </p:cNvPr>
              <p:cNvPicPr/>
              <p:nvPr/>
            </p:nvPicPr>
            <p:blipFill>
              <a:blip r:embed="rId4"/>
              <a:stretch>
                <a:fillRect/>
              </a:stretch>
            </p:blipFill>
            <p:spPr>
              <a:xfrm>
                <a:off x="2672401" y="91509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FCFA90BB-B6C0-4BDA-81E4-427445A9D716}"/>
                  </a:ext>
                </a:extLst>
              </p14:cNvPr>
              <p14:cNvContentPartPr/>
              <p14:nvPr/>
            </p14:nvContentPartPr>
            <p14:xfrm>
              <a:off x="3148601" y="1391292"/>
              <a:ext cx="9524" cy="9524"/>
            </p14:xfrm>
          </p:contentPart>
        </mc:Choice>
        <mc:Fallback xmlns="">
          <p:pic>
            <p:nvPicPr>
              <p:cNvPr id="7" name="Ink 6">
                <a:extLst>
                  <a:ext uri="{FF2B5EF4-FFF2-40B4-BE49-F238E27FC236}">
                    <a16:creationId xmlns:a16="http://schemas.microsoft.com/office/drawing/2014/main" id="{FCFA90BB-B6C0-4BDA-81E4-427445A9D716}"/>
                  </a:ext>
                </a:extLst>
              </p:cNvPr>
              <p:cNvPicPr/>
              <p:nvPr/>
            </p:nvPicPr>
            <p:blipFill>
              <a:blip r:embed="rId4"/>
              <a:stretch>
                <a:fillRect/>
              </a:stretch>
            </p:blipFill>
            <p:spPr>
              <a:xfrm>
                <a:off x="2672401" y="915092"/>
                <a:ext cx="952400" cy="952400"/>
              </a:xfrm>
              <a:prstGeom prst="rect">
                <a:avLst/>
              </a:prstGeom>
            </p:spPr>
          </p:pic>
        </mc:Fallback>
      </mc:AlternateContent>
      <p:sp>
        <p:nvSpPr>
          <p:cNvPr id="15" name="TextBox 14">
            <a:extLst>
              <a:ext uri="{FF2B5EF4-FFF2-40B4-BE49-F238E27FC236}">
                <a16:creationId xmlns:a16="http://schemas.microsoft.com/office/drawing/2014/main" id="{70914BE5-A566-46F4-ABA8-14616F769204}"/>
              </a:ext>
            </a:extLst>
          </p:cNvPr>
          <p:cNvSpPr txBox="1"/>
          <p:nvPr/>
        </p:nvSpPr>
        <p:spPr>
          <a:xfrm>
            <a:off x="11448186" y="6299214"/>
            <a:ext cx="396240" cy="307777"/>
          </a:xfrm>
          <a:prstGeom prst="rect">
            <a:avLst/>
          </a:prstGeom>
          <a:noFill/>
        </p:spPr>
        <p:txBody>
          <a:bodyPr wrap="square" lIns="91440" tIns="45720" rIns="91440" bIns="45720" rtlCol="0" anchor="t">
            <a:spAutoFit/>
          </a:bodyPr>
          <a:lstStyle/>
          <a:p>
            <a:r>
              <a:rPr lang="en-US" sz="1400">
                <a:ea typeface="+mn-lt"/>
                <a:cs typeface="+mn-lt"/>
              </a:rPr>
              <a:t>12</a:t>
            </a:r>
            <a:endParaRPr lang="tr-TR" sz="1400">
              <a:ea typeface="+mn-lt"/>
              <a:cs typeface="+mn-lt"/>
            </a:endParaRPr>
          </a:p>
        </p:txBody>
      </p:sp>
      <p:pic>
        <p:nvPicPr>
          <p:cNvPr id="14" name="Picture 13">
            <a:extLst>
              <a:ext uri="{FF2B5EF4-FFF2-40B4-BE49-F238E27FC236}">
                <a16:creationId xmlns:a16="http://schemas.microsoft.com/office/drawing/2014/main" id="{14AEBA99-029E-4920-95F7-63BE6AACCB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92740" y="533425"/>
            <a:ext cx="5286627" cy="3008789"/>
          </a:xfrm>
          <a:prstGeom prst="rect">
            <a:avLst/>
          </a:prstGeom>
        </p:spPr>
      </p:pic>
      <p:pic>
        <p:nvPicPr>
          <p:cNvPr id="16" name="Picture 15">
            <a:extLst>
              <a:ext uri="{FF2B5EF4-FFF2-40B4-BE49-F238E27FC236}">
                <a16:creationId xmlns:a16="http://schemas.microsoft.com/office/drawing/2014/main" id="{81CA5646-AAC8-4D1E-BD2D-8D0A55EC5AF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2455" y="1903220"/>
            <a:ext cx="3401367" cy="1904094"/>
          </a:xfrm>
          <a:prstGeom prst="rect">
            <a:avLst/>
          </a:prstGeom>
        </p:spPr>
      </p:pic>
      <p:pic>
        <p:nvPicPr>
          <p:cNvPr id="19" name="Picture 18">
            <a:extLst>
              <a:ext uri="{FF2B5EF4-FFF2-40B4-BE49-F238E27FC236}">
                <a16:creationId xmlns:a16="http://schemas.microsoft.com/office/drawing/2014/main" id="{21389961-5C40-49E1-95CA-EBC615DF672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35977" y="4215538"/>
            <a:ext cx="3508986" cy="1980319"/>
          </a:xfrm>
          <a:prstGeom prst="rect">
            <a:avLst/>
          </a:prstGeom>
        </p:spPr>
      </p:pic>
      <p:pic>
        <p:nvPicPr>
          <p:cNvPr id="25" name="Picture 24">
            <a:extLst>
              <a:ext uri="{FF2B5EF4-FFF2-40B4-BE49-F238E27FC236}">
                <a16:creationId xmlns:a16="http://schemas.microsoft.com/office/drawing/2014/main" id="{5EC4BB46-751A-4A99-B003-F37AC609D2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21599" y="4561988"/>
            <a:ext cx="3618082" cy="2045003"/>
          </a:xfrm>
          <a:prstGeom prst="rect">
            <a:avLst/>
          </a:prstGeom>
        </p:spPr>
      </p:pic>
    </p:spTree>
    <p:extLst>
      <p:ext uri="{BB962C8B-B14F-4D97-AF65-F5344CB8AC3E}">
        <p14:creationId xmlns:p14="http://schemas.microsoft.com/office/powerpoint/2010/main" val="37402830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down)">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circle(in)">
                                      <p:cBhvr>
                                        <p:cTn id="19" dur="20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randombar(horizontal)">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11395-90EA-4730-BE1B-F8381F4B4954}"/>
              </a:ext>
            </a:extLst>
          </p:cNvPr>
          <p:cNvSpPr>
            <a:spLocks noGrp="1"/>
          </p:cNvSpPr>
          <p:nvPr>
            <p:ph type="title"/>
          </p:nvPr>
        </p:nvSpPr>
        <p:spPr/>
        <p:txBody>
          <a:bodyPr/>
          <a:lstStyle/>
          <a:p>
            <a:r>
              <a:rPr lang="en-US" dirty="0">
                <a:latin typeface="Arial Black" panose="020B0A04020102020204" pitchFamily="34" charset="0"/>
              </a:rPr>
              <a:t>User Interface: </a:t>
            </a:r>
            <a:endParaRPr lang="en-US" dirty="0"/>
          </a:p>
        </p:txBody>
      </p:sp>
      <p:pic>
        <p:nvPicPr>
          <p:cNvPr id="4" name="Picture 3">
            <a:extLst>
              <a:ext uri="{FF2B5EF4-FFF2-40B4-BE49-F238E27FC236}">
                <a16:creationId xmlns:a16="http://schemas.microsoft.com/office/drawing/2014/main" id="{9D7BD218-5674-44DF-96A2-388DC907E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3392" y="497840"/>
            <a:ext cx="5703632" cy="3246120"/>
          </a:xfrm>
          <a:prstGeom prst="rect">
            <a:avLst/>
          </a:prstGeom>
        </p:spPr>
      </p:pic>
      <p:pic>
        <p:nvPicPr>
          <p:cNvPr id="5" name="Picture 4">
            <a:extLst>
              <a:ext uri="{FF2B5EF4-FFF2-40B4-BE49-F238E27FC236}">
                <a16:creationId xmlns:a16="http://schemas.microsoft.com/office/drawing/2014/main" id="{2D7B5307-28E9-49C1-9A69-476A9AA7A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1840" y="4224676"/>
            <a:ext cx="4220200" cy="2365396"/>
          </a:xfrm>
          <a:prstGeom prst="rect">
            <a:avLst/>
          </a:prstGeom>
        </p:spPr>
      </p:pic>
      <p:pic>
        <p:nvPicPr>
          <p:cNvPr id="6" name="Picture 5">
            <a:extLst>
              <a:ext uri="{FF2B5EF4-FFF2-40B4-BE49-F238E27FC236}">
                <a16:creationId xmlns:a16="http://schemas.microsoft.com/office/drawing/2014/main" id="{8E9671CD-864F-45A4-8D6B-B7BD6CFE03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136" y="2042160"/>
            <a:ext cx="5116184" cy="2893682"/>
          </a:xfrm>
          <a:prstGeom prst="rect">
            <a:avLst/>
          </a:prstGeom>
        </p:spPr>
      </p:pic>
    </p:spTree>
    <p:extLst>
      <p:ext uri="{BB962C8B-B14F-4D97-AF65-F5344CB8AC3E}">
        <p14:creationId xmlns:p14="http://schemas.microsoft.com/office/powerpoint/2010/main" val="7332358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ppt_x"/>
                                          </p:val>
                                        </p:tav>
                                        <p:tav tm="100000">
                                          <p:val>
                                            <p:strVal val="#ppt_x"/>
                                          </p:val>
                                        </p:tav>
                                      </p:tavLst>
                                    </p:anim>
                                    <p:anim calcmode="lin" valueType="num">
                                      <p:cBhvr additive="base">
                                        <p:cTn id="8" dur="2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5E9C-B8A6-4F81-B1FE-685BD4D7FF6C}"/>
              </a:ext>
            </a:extLst>
          </p:cNvPr>
          <p:cNvSpPr>
            <a:spLocks noGrp="1"/>
          </p:cNvSpPr>
          <p:nvPr>
            <p:ph type="title"/>
          </p:nvPr>
        </p:nvSpPr>
        <p:spPr/>
        <p:txBody>
          <a:bodyPr/>
          <a:lstStyle/>
          <a:p>
            <a:r>
              <a:rPr lang="en-US" dirty="0">
                <a:latin typeface="Arial Black" panose="020B0A04020102020204" pitchFamily="34" charset="0"/>
              </a:rPr>
              <a:t>User Interface: </a:t>
            </a:r>
            <a:endParaRPr lang="en-US" dirty="0"/>
          </a:p>
        </p:txBody>
      </p:sp>
      <p:pic>
        <p:nvPicPr>
          <p:cNvPr id="4" name="Picture 3">
            <a:extLst>
              <a:ext uri="{FF2B5EF4-FFF2-40B4-BE49-F238E27FC236}">
                <a16:creationId xmlns:a16="http://schemas.microsoft.com/office/drawing/2014/main" id="{95529CFF-65DE-4CDB-A76F-DAA975381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9561" y="609600"/>
            <a:ext cx="5902910" cy="3313914"/>
          </a:xfrm>
          <a:prstGeom prst="rect">
            <a:avLst/>
          </a:prstGeom>
        </p:spPr>
      </p:pic>
      <p:pic>
        <p:nvPicPr>
          <p:cNvPr id="6" name="Picture 8">
            <a:extLst>
              <a:ext uri="{FF2B5EF4-FFF2-40B4-BE49-F238E27FC236}">
                <a16:creationId xmlns:a16="http://schemas.microsoft.com/office/drawing/2014/main" id="{FE3F03C4-24EE-4B2D-9582-B0F277D4471B}"/>
              </a:ext>
            </a:extLst>
          </p:cNvPr>
          <p:cNvPicPr>
            <a:picLocks noGrp="1" noChangeAspect="1"/>
          </p:cNvPicPr>
          <p:nvPr>
            <p:ph idx="1"/>
          </p:nvPr>
        </p:nvPicPr>
        <p:blipFill>
          <a:blip r:embed="rId3"/>
          <a:stretch>
            <a:fillRect/>
          </a:stretch>
        </p:blipFill>
        <p:spPr>
          <a:xfrm>
            <a:off x="5194454" y="4571000"/>
            <a:ext cx="3395195" cy="1911080"/>
          </a:xfrm>
        </p:spPr>
      </p:pic>
      <p:pic>
        <p:nvPicPr>
          <p:cNvPr id="8" name="Picture 7">
            <a:extLst>
              <a:ext uri="{FF2B5EF4-FFF2-40B4-BE49-F238E27FC236}">
                <a16:creationId xmlns:a16="http://schemas.microsoft.com/office/drawing/2014/main" id="{06C08A5C-EB88-41B7-BF3D-32B98D09CC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15" y="1930400"/>
            <a:ext cx="4981620" cy="2829560"/>
          </a:xfrm>
          <a:prstGeom prst="rect">
            <a:avLst/>
          </a:prstGeom>
        </p:spPr>
      </p:pic>
      <p:pic>
        <p:nvPicPr>
          <p:cNvPr id="9" name="Picture 8">
            <a:extLst>
              <a:ext uri="{FF2B5EF4-FFF2-40B4-BE49-F238E27FC236}">
                <a16:creationId xmlns:a16="http://schemas.microsoft.com/office/drawing/2014/main" id="{03C76EB1-0D87-4112-8C8A-6E1ECB2AF6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2409" y="4799988"/>
            <a:ext cx="2976008" cy="1682092"/>
          </a:xfrm>
          <a:prstGeom prst="rect">
            <a:avLst/>
          </a:prstGeom>
        </p:spPr>
      </p:pic>
    </p:spTree>
    <p:extLst>
      <p:ext uri="{BB962C8B-B14F-4D97-AF65-F5344CB8AC3E}">
        <p14:creationId xmlns:p14="http://schemas.microsoft.com/office/powerpoint/2010/main" val="742139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ppt_x"/>
                                          </p:val>
                                        </p:tav>
                                        <p:tav tm="100000">
                                          <p:val>
                                            <p:strVal val="#ppt_x"/>
                                          </p:val>
                                        </p:tav>
                                      </p:tavLst>
                                    </p:anim>
                                    <p:anim calcmode="lin" valueType="num">
                                      <p:cBhvr additive="base">
                                        <p:cTn id="8" dur="2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1500" fill="hold"/>
                                        <p:tgtEl>
                                          <p:spTgt spid="6"/>
                                        </p:tgtEl>
                                        <p:attrNameLst>
                                          <p:attrName>ppt_w</p:attrName>
                                        </p:attrNameLst>
                                      </p:cBhvr>
                                      <p:tavLst>
                                        <p:tav tm="0">
                                          <p:val>
                                            <p:fltVal val="0"/>
                                          </p:val>
                                        </p:tav>
                                        <p:tav tm="100000">
                                          <p:val>
                                            <p:strVal val="#ppt_w"/>
                                          </p:val>
                                        </p:tav>
                                      </p:tavLst>
                                    </p:anim>
                                    <p:anim calcmode="lin" valueType="num">
                                      <p:cBhvr>
                                        <p:cTn id="19" dur="1500" fill="hold"/>
                                        <p:tgtEl>
                                          <p:spTgt spid="6"/>
                                        </p:tgtEl>
                                        <p:attrNameLst>
                                          <p:attrName>ppt_h</p:attrName>
                                        </p:attrNameLst>
                                      </p:cBhvr>
                                      <p:tavLst>
                                        <p:tav tm="0">
                                          <p:val>
                                            <p:fltVal val="0"/>
                                          </p:val>
                                        </p:tav>
                                        <p:tav tm="100000">
                                          <p:val>
                                            <p:strVal val="#ppt_h"/>
                                          </p:val>
                                        </p:tav>
                                      </p:tavLst>
                                    </p:anim>
                                    <p:animEffect transition="in" filter="fade">
                                      <p:cBhvr>
                                        <p:cTn id="20" dur="1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randombar(horizontal)">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4421B-9196-4BD2-8BE6-64D6EFBE9400}"/>
              </a:ext>
            </a:extLst>
          </p:cNvPr>
          <p:cNvSpPr>
            <a:spLocks noGrp="1"/>
          </p:cNvSpPr>
          <p:nvPr>
            <p:ph type="title"/>
          </p:nvPr>
        </p:nvSpPr>
        <p:spPr/>
        <p:txBody>
          <a:bodyPr>
            <a:normAutofit/>
          </a:bodyPr>
          <a:lstStyle/>
          <a:p>
            <a:r>
              <a:rPr lang="en-US" dirty="0">
                <a:latin typeface="Arial Black" panose="020B0A04020102020204" pitchFamily="34" charset="0"/>
              </a:rPr>
              <a:t>User Interface: </a:t>
            </a:r>
          </a:p>
        </p:txBody>
      </p:sp>
      <p:pic>
        <p:nvPicPr>
          <p:cNvPr id="5" name="Picture 5" descr="A picture containing graphical user interface&#10;&#10;Description automatically generated">
            <a:extLst>
              <a:ext uri="{FF2B5EF4-FFF2-40B4-BE49-F238E27FC236}">
                <a16:creationId xmlns:a16="http://schemas.microsoft.com/office/drawing/2014/main" id="{563CF8B7-A33B-4ACB-8A17-EB15B59A0C78}"/>
              </a:ext>
            </a:extLst>
          </p:cNvPr>
          <p:cNvPicPr>
            <a:picLocks noGrp="1" noChangeAspect="1"/>
          </p:cNvPicPr>
          <p:nvPr>
            <p:ph idx="1"/>
          </p:nvPr>
        </p:nvPicPr>
        <p:blipFill>
          <a:blip r:embed="rId3"/>
          <a:stretch>
            <a:fillRect/>
          </a:stretch>
        </p:blipFill>
        <p:spPr>
          <a:xfrm>
            <a:off x="5121278" y="202332"/>
            <a:ext cx="6169738" cy="3456136"/>
          </a:xfrm>
        </p:spPr>
      </p:pic>
      <p:sp>
        <p:nvSpPr>
          <p:cNvPr id="4" name="TextBox 3">
            <a:extLst>
              <a:ext uri="{FF2B5EF4-FFF2-40B4-BE49-F238E27FC236}">
                <a16:creationId xmlns:a16="http://schemas.microsoft.com/office/drawing/2014/main" id="{705F7067-C9D6-49E8-BC26-1B36DEF99F82}"/>
              </a:ext>
            </a:extLst>
          </p:cNvPr>
          <p:cNvSpPr txBox="1"/>
          <p:nvPr/>
        </p:nvSpPr>
        <p:spPr>
          <a:xfrm>
            <a:off x="11448186" y="6299214"/>
            <a:ext cx="396240" cy="307777"/>
          </a:xfrm>
          <a:prstGeom prst="rect">
            <a:avLst/>
          </a:prstGeom>
          <a:noFill/>
        </p:spPr>
        <p:txBody>
          <a:bodyPr wrap="square" lIns="91440" tIns="45720" rIns="91440" bIns="45720" rtlCol="0" anchor="t">
            <a:spAutoFit/>
          </a:bodyPr>
          <a:lstStyle/>
          <a:p>
            <a:r>
              <a:rPr lang="en-US" sz="1400">
                <a:ea typeface="+mn-lt"/>
                <a:cs typeface="+mn-lt"/>
              </a:rPr>
              <a:t>10</a:t>
            </a:r>
            <a:endParaRPr lang="tr-TR" sz="1400">
              <a:ea typeface="+mn-lt"/>
              <a:cs typeface="+mn-lt"/>
            </a:endParaRPr>
          </a:p>
        </p:txBody>
      </p:sp>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CE1A309A-85B7-471E-9FC0-04134ACAAD35}"/>
                  </a:ext>
                </a:extLst>
              </p14:cNvPr>
              <p14:cNvContentPartPr/>
              <p14:nvPr/>
            </p14:nvContentPartPr>
            <p14:xfrm>
              <a:off x="8859320" y="4430730"/>
              <a:ext cx="9524" cy="9524"/>
            </p14:xfrm>
          </p:contentPart>
        </mc:Choice>
        <mc:Fallback xmlns="">
          <p:pic>
            <p:nvPicPr>
              <p:cNvPr id="20" name="Ink 19">
                <a:extLst>
                  <a:ext uri="{FF2B5EF4-FFF2-40B4-BE49-F238E27FC236}">
                    <a16:creationId xmlns:a16="http://schemas.microsoft.com/office/drawing/2014/main" id="{CE1A309A-85B7-471E-9FC0-04134ACAAD35}"/>
                  </a:ext>
                </a:extLst>
              </p:cNvPr>
              <p:cNvPicPr/>
              <p:nvPr/>
            </p:nvPicPr>
            <p:blipFill>
              <a:blip r:embed="rId13"/>
              <a:stretch>
                <a:fillRect/>
              </a:stretch>
            </p:blipFill>
            <p:spPr>
              <a:xfrm>
                <a:off x="8383120" y="3954530"/>
                <a:ext cx="952400" cy="952400"/>
              </a:xfrm>
              <a:prstGeom prst="rect">
                <a:avLst/>
              </a:prstGeom>
            </p:spPr>
          </p:pic>
        </mc:Fallback>
      </mc:AlternateContent>
      <p:pic>
        <p:nvPicPr>
          <p:cNvPr id="24" name="Picture 23">
            <a:extLst>
              <a:ext uri="{FF2B5EF4-FFF2-40B4-BE49-F238E27FC236}">
                <a16:creationId xmlns:a16="http://schemas.microsoft.com/office/drawing/2014/main" id="{32941CD0-C96D-49D9-BB02-806F2E7DE8B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2982" y="1429705"/>
            <a:ext cx="4301258" cy="2423766"/>
          </a:xfrm>
          <a:prstGeom prst="rect">
            <a:avLst/>
          </a:prstGeom>
        </p:spPr>
      </p:pic>
      <p:pic>
        <p:nvPicPr>
          <p:cNvPr id="45" name="Picture 8">
            <a:extLst>
              <a:ext uri="{FF2B5EF4-FFF2-40B4-BE49-F238E27FC236}">
                <a16:creationId xmlns:a16="http://schemas.microsoft.com/office/drawing/2014/main" id="{78D4FD42-BC2F-44A4-A170-77B36A8865D1}"/>
              </a:ext>
            </a:extLst>
          </p:cNvPr>
          <p:cNvPicPr>
            <a:picLocks noChangeAspect="1"/>
          </p:cNvPicPr>
          <p:nvPr/>
        </p:nvPicPr>
        <p:blipFill>
          <a:blip r:embed="rId15"/>
          <a:stretch>
            <a:fillRect/>
          </a:stretch>
        </p:blipFill>
        <p:spPr>
          <a:xfrm>
            <a:off x="6620764" y="4004315"/>
            <a:ext cx="4496159" cy="2530788"/>
          </a:xfrm>
          <a:prstGeom prst="rect">
            <a:avLst/>
          </a:prstGeom>
        </p:spPr>
      </p:pic>
      <p:pic>
        <p:nvPicPr>
          <p:cNvPr id="46" name="Picture 10" descr="Graphical user interface&#10;&#10;Description automatically generated">
            <a:extLst>
              <a:ext uri="{FF2B5EF4-FFF2-40B4-BE49-F238E27FC236}">
                <a16:creationId xmlns:a16="http://schemas.microsoft.com/office/drawing/2014/main" id="{36705FE7-06A2-4B6C-9EB3-99A31705A48A}"/>
              </a:ext>
            </a:extLst>
          </p:cNvPr>
          <p:cNvPicPr>
            <a:picLocks noChangeAspect="1"/>
          </p:cNvPicPr>
          <p:nvPr/>
        </p:nvPicPr>
        <p:blipFill>
          <a:blip r:embed="rId16"/>
          <a:stretch>
            <a:fillRect/>
          </a:stretch>
        </p:blipFill>
        <p:spPr>
          <a:xfrm>
            <a:off x="1711237" y="4004315"/>
            <a:ext cx="4616250" cy="2570941"/>
          </a:xfrm>
          <a:prstGeom prst="rect">
            <a:avLst/>
          </a:prstGeom>
        </p:spPr>
      </p:pic>
    </p:spTree>
    <p:extLst>
      <p:ext uri="{BB962C8B-B14F-4D97-AF65-F5344CB8AC3E}">
        <p14:creationId xmlns:p14="http://schemas.microsoft.com/office/powerpoint/2010/main" val="506713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circle(in)">
                                      <p:cBhvr>
                                        <p:cTn id="14" dur="20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p:cTn id="19" dur="1000" fill="hold"/>
                                        <p:tgtEl>
                                          <p:spTgt spid="46"/>
                                        </p:tgtEl>
                                        <p:attrNameLst>
                                          <p:attrName>ppt_w</p:attrName>
                                        </p:attrNameLst>
                                      </p:cBhvr>
                                      <p:tavLst>
                                        <p:tav tm="0">
                                          <p:val>
                                            <p:fltVal val="0"/>
                                          </p:val>
                                        </p:tav>
                                        <p:tav tm="100000">
                                          <p:val>
                                            <p:strVal val="#ppt_w"/>
                                          </p:val>
                                        </p:tav>
                                      </p:tavLst>
                                    </p:anim>
                                    <p:anim calcmode="lin" valueType="num">
                                      <p:cBhvr>
                                        <p:cTn id="20" dur="1000" fill="hold"/>
                                        <p:tgtEl>
                                          <p:spTgt spid="46"/>
                                        </p:tgtEl>
                                        <p:attrNameLst>
                                          <p:attrName>ppt_h</p:attrName>
                                        </p:attrNameLst>
                                      </p:cBhvr>
                                      <p:tavLst>
                                        <p:tav tm="0">
                                          <p:val>
                                            <p:fltVal val="0"/>
                                          </p:val>
                                        </p:tav>
                                        <p:tav tm="100000">
                                          <p:val>
                                            <p:strVal val="#ppt_h"/>
                                          </p:val>
                                        </p:tav>
                                      </p:tavLst>
                                    </p:anim>
                                    <p:anim calcmode="lin" valueType="num">
                                      <p:cBhvr>
                                        <p:cTn id="21" dur="1000" fill="hold"/>
                                        <p:tgtEl>
                                          <p:spTgt spid="46"/>
                                        </p:tgtEl>
                                        <p:attrNameLst>
                                          <p:attrName>style.rotation</p:attrName>
                                        </p:attrNameLst>
                                      </p:cBhvr>
                                      <p:tavLst>
                                        <p:tav tm="0">
                                          <p:val>
                                            <p:fltVal val="90"/>
                                          </p:val>
                                        </p:tav>
                                        <p:tav tm="100000">
                                          <p:val>
                                            <p:fltVal val="0"/>
                                          </p:val>
                                        </p:tav>
                                      </p:tavLst>
                                    </p:anim>
                                    <p:animEffect transition="in" filter="fade">
                                      <p:cBhvr>
                                        <p:cTn id="22" dur="10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1000" fill="hold"/>
                                        <p:tgtEl>
                                          <p:spTgt spid="45"/>
                                        </p:tgtEl>
                                        <p:attrNameLst>
                                          <p:attrName>ppt_w</p:attrName>
                                        </p:attrNameLst>
                                      </p:cBhvr>
                                      <p:tavLst>
                                        <p:tav tm="0">
                                          <p:val>
                                            <p:fltVal val="0"/>
                                          </p:val>
                                        </p:tav>
                                        <p:tav tm="100000">
                                          <p:val>
                                            <p:strVal val="#ppt_w"/>
                                          </p:val>
                                        </p:tav>
                                      </p:tavLst>
                                    </p:anim>
                                    <p:anim calcmode="lin" valueType="num">
                                      <p:cBhvr>
                                        <p:cTn id="28" dur="1000" fill="hold"/>
                                        <p:tgtEl>
                                          <p:spTgt spid="45"/>
                                        </p:tgtEl>
                                        <p:attrNameLst>
                                          <p:attrName>ppt_h</p:attrName>
                                        </p:attrNameLst>
                                      </p:cBhvr>
                                      <p:tavLst>
                                        <p:tav tm="0">
                                          <p:val>
                                            <p:fltVal val="0"/>
                                          </p:val>
                                        </p:tav>
                                        <p:tav tm="100000">
                                          <p:val>
                                            <p:strVal val="#ppt_h"/>
                                          </p:val>
                                        </p:tav>
                                      </p:tavLst>
                                    </p:anim>
                                    <p:anim calcmode="lin" valueType="num">
                                      <p:cBhvr>
                                        <p:cTn id="29" dur="1000" fill="hold"/>
                                        <p:tgtEl>
                                          <p:spTgt spid="45"/>
                                        </p:tgtEl>
                                        <p:attrNameLst>
                                          <p:attrName>style.rotation</p:attrName>
                                        </p:attrNameLst>
                                      </p:cBhvr>
                                      <p:tavLst>
                                        <p:tav tm="0">
                                          <p:val>
                                            <p:fltVal val="90"/>
                                          </p:val>
                                        </p:tav>
                                        <p:tav tm="100000">
                                          <p:val>
                                            <p:fltVal val="0"/>
                                          </p:val>
                                        </p:tav>
                                      </p:tavLst>
                                    </p:anim>
                                    <p:animEffect transition="in" filter="fade">
                                      <p:cBhvr>
                                        <p:cTn id="30"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C397E-3ED8-414E-BFA2-F16B63B01D68}"/>
              </a:ext>
            </a:extLst>
          </p:cNvPr>
          <p:cNvSpPr>
            <a:spLocks noGrp="1"/>
          </p:cNvSpPr>
          <p:nvPr>
            <p:ph type="title"/>
          </p:nvPr>
        </p:nvSpPr>
        <p:spPr>
          <a:xfrm>
            <a:off x="677334" y="816638"/>
            <a:ext cx="8596668" cy="1320800"/>
          </a:xfrm>
        </p:spPr>
        <p:txBody>
          <a:bodyPr>
            <a:normAutofit/>
          </a:bodyPr>
          <a:lstStyle/>
          <a:p>
            <a:r>
              <a:rPr lang="en-US" dirty="0">
                <a:latin typeface="Arial Black" panose="020B0A04020102020204" pitchFamily="34" charset="0"/>
              </a:rPr>
              <a:t>Nonfunctional Requirements:</a:t>
            </a:r>
          </a:p>
        </p:txBody>
      </p:sp>
      <p:sp>
        <p:nvSpPr>
          <p:cNvPr id="3" name="Content Placeholder 2">
            <a:extLst>
              <a:ext uri="{FF2B5EF4-FFF2-40B4-BE49-F238E27FC236}">
                <a16:creationId xmlns:a16="http://schemas.microsoft.com/office/drawing/2014/main" id="{39BB6D90-62F2-4DFB-B8FA-EE0AB7E64795}"/>
              </a:ext>
            </a:extLst>
          </p:cNvPr>
          <p:cNvSpPr>
            <a:spLocks noGrp="1"/>
          </p:cNvSpPr>
          <p:nvPr>
            <p:ph idx="1"/>
          </p:nvPr>
        </p:nvSpPr>
        <p:spPr/>
        <p:txBody>
          <a:bodyPr/>
          <a:lstStyle/>
          <a:p>
            <a:pPr marL="0" indent="0">
              <a:buNone/>
            </a:pPr>
            <a:r>
              <a:rPr lang="en-US" sz="2800" b="1" dirty="0">
                <a:solidFill>
                  <a:schemeClr val="accent1">
                    <a:lumMod val="75000"/>
                  </a:schemeClr>
                </a:solidFill>
                <a:latin typeface="Times New Roman" panose="02020603050405020304" pitchFamily="18" charset="0"/>
                <a:cs typeface="Times New Roman" panose="02020603050405020304" pitchFamily="18" charset="0"/>
              </a:rPr>
              <a:t>1. </a:t>
            </a:r>
            <a:r>
              <a:rPr lang="tr-TR" sz="3200" b="1" dirty="0">
                <a:latin typeface="Times" panose="02020603050405020304" pitchFamily="18" charset="0"/>
                <a:cs typeface="Times New Roman" panose="02020603050405020304" pitchFamily="18" charset="0"/>
              </a:rPr>
              <a:t>Reliability: </a:t>
            </a:r>
            <a:endParaRPr lang="en-US" sz="3200" b="1" dirty="0">
              <a:latin typeface="Times" panose="02020603050405020304" pitchFamily="18" charset="0"/>
              <a:cs typeface="Times New Roman" panose="02020603050405020304" pitchFamily="18" charset="0"/>
            </a:endParaRPr>
          </a:p>
          <a:p>
            <a:pPr marL="0" indent="0">
              <a:buNone/>
            </a:pPr>
            <a:endParaRPr lang="en-US" sz="3200" b="1" dirty="0">
              <a:latin typeface="Times" panose="02020603050405020304" pitchFamily="18" charset="0"/>
              <a:cs typeface="Times New Roman" panose="02020603050405020304" pitchFamily="18" charset="0"/>
            </a:endParaRPr>
          </a:p>
          <a:p>
            <a:pPr algn="just" rtl="0" fontAlgn="base"/>
            <a:r>
              <a:rPr lang="en-US" sz="1800" b="0" i="0" dirty="0">
                <a:solidFill>
                  <a:srgbClr val="000000"/>
                </a:solidFill>
                <a:effectLst/>
                <a:latin typeface="Times New Roman" panose="02020603050405020304" pitchFamily="18" charset="0"/>
              </a:rPr>
              <a:t> The system should be available when requested for service by users: The system should work 24/7, it should always be up and running so that whenever the user wants to use it, it is available. </a:t>
            </a:r>
            <a:endParaRPr lang="en-US" sz="3200" b="0" i="0" dirty="0">
              <a:solidFill>
                <a:srgbClr val="000000"/>
              </a:solidFill>
              <a:effectLst/>
              <a:latin typeface="Segoe UI" panose="020B0502040204020203" pitchFamily="34" charset="0"/>
            </a:endParaRPr>
          </a:p>
          <a:p>
            <a:pPr algn="just" rtl="0" fontAlgn="base"/>
            <a:r>
              <a:rPr lang="en-US" sz="1800" b="0" i="0" dirty="0">
                <a:solidFill>
                  <a:srgbClr val="000000"/>
                </a:solidFill>
                <a:effectLst/>
                <a:latin typeface="Times New Roman" panose="02020603050405020304" pitchFamily="18" charset="0"/>
              </a:rPr>
              <a:t>The system should have a very low failure rate: The failure rate should be kept as minimal as possible, preferably less than 0.01 </a:t>
            </a:r>
            <a:endParaRPr lang="en-US" sz="3200" b="0" i="0" dirty="0">
              <a:solidFill>
                <a:srgbClr val="000000"/>
              </a:solidFill>
              <a:effectLst/>
              <a:latin typeface="Segoe UI" panose="020B0502040204020203" pitchFamily="34" charset="0"/>
            </a:endParaRPr>
          </a:p>
          <a:p>
            <a:pPr marL="0" indent="0">
              <a:buNone/>
            </a:pPr>
            <a:endParaRPr lang="en-US" sz="3200" b="1" dirty="0">
              <a:latin typeface="Times" panose="02020603050405020304" pitchFamily="18" charset="0"/>
              <a:cs typeface="Times New Roman" panose="02020603050405020304" pitchFamily="18" charset="0"/>
            </a:endParaRPr>
          </a:p>
          <a:p>
            <a:pPr marL="0" indent="0">
              <a:buNone/>
            </a:pPr>
            <a:endParaRPr lang="en-US" sz="3200" b="1" dirty="0">
              <a:latin typeface="Times"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35906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nodeType="clickEffect">
                                  <p:stCondLst>
                                    <p:cond delay="0"/>
                                  </p:stCondLst>
                                  <p:childTnLst>
                                    <p:animEffect transition="out" filter="fade">
                                      <p:cBhvr>
                                        <p:cTn id="24" dur="1750" tmFilter="0, 0; .2, .5; .8, .5; 1, 0"/>
                                        <p:tgtEl>
                                          <p:spTgt spid="3">
                                            <p:txEl>
                                              <p:pRg st="0" end="0"/>
                                            </p:txEl>
                                          </p:spTgt>
                                        </p:tgtEl>
                                      </p:cBhvr>
                                    </p:animEffect>
                                    <p:animScale>
                                      <p:cBhvr>
                                        <p:cTn id="25" dur="875" autoRev="1" fill="hold"/>
                                        <p:tgtEl>
                                          <p:spTgt spid="3">
                                            <p:txEl>
                                              <p:pRg st="0" end="0"/>
                                            </p:txEl>
                                          </p:spTgt>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wheel(1)">
                                      <p:cBhvr>
                                        <p:cTn id="30" dur="2000"/>
                                        <p:tgtEl>
                                          <p:spTgt spid="3">
                                            <p:txEl>
                                              <p:pRg st="2" end="2"/>
                                            </p:txEl>
                                          </p:spTgt>
                                        </p:tgtEl>
                                      </p:cBhvr>
                                    </p:animEffect>
                                  </p:childTnLst>
                                </p:cTn>
                              </p:par>
                              <p:par>
                                <p:cTn id="31" presetID="21" presetClass="entr" presetSubtype="1" fill="hold"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wheel(1)">
                                      <p:cBhvr>
                                        <p:cTn id="33"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F3D46-2A1D-4E01-9933-8963E9BC3480}"/>
              </a:ext>
            </a:extLst>
          </p:cNvPr>
          <p:cNvSpPr>
            <a:spLocks noGrp="1"/>
          </p:cNvSpPr>
          <p:nvPr>
            <p:ph type="title"/>
          </p:nvPr>
        </p:nvSpPr>
        <p:spPr/>
        <p:txBody>
          <a:bodyPr>
            <a:normAutofit/>
          </a:bodyPr>
          <a:lstStyle/>
          <a:p>
            <a:r>
              <a:rPr lang="en-US" dirty="0">
                <a:latin typeface="Arial Black" panose="020B0A04020102020204" pitchFamily="34" charset="0"/>
              </a:rPr>
              <a:t>Nonfunctional Requirements:</a:t>
            </a:r>
          </a:p>
        </p:txBody>
      </p:sp>
      <p:sp>
        <p:nvSpPr>
          <p:cNvPr id="3" name="Content Placeholder 2">
            <a:extLst>
              <a:ext uri="{FF2B5EF4-FFF2-40B4-BE49-F238E27FC236}">
                <a16:creationId xmlns:a16="http://schemas.microsoft.com/office/drawing/2014/main" id="{E2DD6478-7832-4AF4-848D-FF9947E89076}"/>
              </a:ext>
            </a:extLst>
          </p:cNvPr>
          <p:cNvSpPr>
            <a:spLocks noGrp="1"/>
          </p:cNvSpPr>
          <p:nvPr>
            <p:ph idx="1"/>
          </p:nvPr>
        </p:nvSpPr>
        <p:spPr/>
        <p:txBody>
          <a:bodyPr>
            <a:normAutofit/>
          </a:bodyPr>
          <a:lstStyle/>
          <a:p>
            <a:pPr marL="0" indent="0">
              <a:buNone/>
            </a:pPr>
            <a:r>
              <a:rPr lang="en-US" sz="2800" b="1" dirty="0">
                <a:solidFill>
                  <a:schemeClr val="accent1">
                    <a:lumMod val="75000"/>
                  </a:schemeClr>
                </a:solidFill>
                <a:latin typeface="Times New Roman" panose="02020603050405020304" pitchFamily="18" charset="0"/>
                <a:cs typeface="Times New Roman" panose="02020603050405020304" pitchFamily="18" charset="0"/>
              </a:rPr>
              <a:t>2. </a:t>
            </a:r>
            <a:r>
              <a:rPr lang="en-US" sz="3200" b="1" dirty="0">
                <a:effectLst/>
                <a:latin typeface="Times" panose="02020603050405020304" pitchFamily="18" charset="0"/>
                <a:cs typeface="Times New Roman" panose="02020603050405020304" pitchFamily="18" charset="0"/>
              </a:rPr>
              <a:t>Performance Requirements:</a:t>
            </a:r>
          </a:p>
          <a:p>
            <a:pPr marL="0" indent="0">
              <a:buNone/>
            </a:pPr>
            <a:endParaRPr lang="en-US" sz="3200" b="1" dirty="0">
              <a:effectLst/>
              <a:latin typeface="Times" panose="02020603050405020304" pitchFamily="18" charset="0"/>
              <a:cs typeface="Times New Roman" panose="02020603050405020304" pitchFamily="18" charset="0"/>
            </a:endParaRPr>
          </a:p>
          <a:p>
            <a:pPr marL="0" indent="0">
              <a:buNone/>
            </a:pPr>
            <a:endParaRPr lang="en-US" sz="1800" b="1" dirty="0">
              <a:effectLst/>
              <a:latin typeface="Times" panose="02020603050405020304" pitchFamily="18" charset="0"/>
              <a:cs typeface="Times New Roman" panose="02020603050405020304" pitchFamily="18" charset="0"/>
            </a:endParaRPr>
          </a:p>
          <a:p>
            <a:endParaRPr lang="en-US" dirty="0"/>
          </a:p>
        </p:txBody>
      </p:sp>
      <p:sp>
        <p:nvSpPr>
          <p:cNvPr id="6" name="TextBox 5">
            <a:extLst>
              <a:ext uri="{FF2B5EF4-FFF2-40B4-BE49-F238E27FC236}">
                <a16:creationId xmlns:a16="http://schemas.microsoft.com/office/drawing/2014/main" id="{7E5920A1-EEDE-4977-B296-84F6A5B32D7F}"/>
              </a:ext>
            </a:extLst>
          </p:cNvPr>
          <p:cNvSpPr txBox="1"/>
          <p:nvPr/>
        </p:nvSpPr>
        <p:spPr>
          <a:xfrm>
            <a:off x="1869440" y="3006805"/>
            <a:ext cx="8310880" cy="3038268"/>
          </a:xfrm>
          <a:prstGeom prst="rect">
            <a:avLst/>
          </a:prstGeom>
          <a:noFill/>
          <a:ln>
            <a:noFill/>
          </a:ln>
        </p:spPr>
        <p:txBody>
          <a:bodyPr wrap="square" rtlCol="0">
            <a:spAutoFit/>
          </a:bodyPr>
          <a:lstStyle/>
          <a:p>
            <a:pPr marL="342900" indent="-342900" fontAlgn="base">
              <a:spcBef>
                <a:spcPts val="1000"/>
              </a:spcBef>
              <a:buClr>
                <a:schemeClr val="accent1">
                  <a:lumMod val="75000"/>
                </a:schemeClr>
              </a:buClr>
              <a:buSzPct val="80000"/>
              <a:buFont typeface="Wingdings 3" charset="2"/>
              <a:buChar char=""/>
            </a:pPr>
            <a:r>
              <a:rPr lang="en-US" dirty="0">
                <a:solidFill>
                  <a:schemeClr val="tx1">
                    <a:lumMod val="75000"/>
                    <a:lumOff val="25000"/>
                  </a:schemeClr>
                </a:solidFill>
              </a:rPr>
              <a:t>The system must have a good response time. </a:t>
            </a:r>
          </a:p>
          <a:p>
            <a:pPr marL="342900" indent="-342900" fontAlgn="base">
              <a:spcBef>
                <a:spcPts val="1000"/>
              </a:spcBef>
              <a:buClr>
                <a:schemeClr val="accent1">
                  <a:lumMod val="75000"/>
                </a:schemeClr>
              </a:buClr>
              <a:buSzPct val="80000"/>
              <a:buFont typeface="Wingdings 3" charset="2"/>
              <a:buChar char=""/>
            </a:pPr>
            <a:r>
              <a:rPr lang="en-US" dirty="0">
                <a:solidFill>
                  <a:schemeClr val="tx1">
                    <a:lumMod val="75000"/>
                    <a:lumOff val="25000"/>
                  </a:schemeClr>
                </a:solidFill>
              </a:rPr>
              <a:t>The load time for the User interface should take less than two seconds. </a:t>
            </a:r>
          </a:p>
          <a:p>
            <a:pPr marL="342900" indent="-342900" fontAlgn="base">
              <a:spcBef>
                <a:spcPts val="1000"/>
              </a:spcBef>
              <a:buClr>
                <a:schemeClr val="accent1">
                  <a:lumMod val="75000"/>
                </a:schemeClr>
              </a:buClr>
              <a:buSzPct val="80000"/>
              <a:buFont typeface="Wingdings 3" charset="2"/>
              <a:buChar char=""/>
            </a:pPr>
            <a:r>
              <a:rPr lang="en-US" dirty="0">
                <a:solidFill>
                  <a:schemeClr val="tx1">
                    <a:lumMod val="75000"/>
                    <a:lumOff val="25000"/>
                  </a:schemeClr>
                </a:solidFill>
              </a:rPr>
              <a:t>It should be able to respond to multiple numbers of people at the same time. </a:t>
            </a:r>
          </a:p>
          <a:p>
            <a:pPr marL="342900" indent="-342900" fontAlgn="base">
              <a:spcBef>
                <a:spcPts val="1000"/>
              </a:spcBef>
              <a:buClr>
                <a:schemeClr val="accent1">
                  <a:lumMod val="75000"/>
                </a:schemeClr>
              </a:buClr>
              <a:buSzPct val="80000"/>
              <a:buFont typeface="Wingdings 3" charset="2"/>
              <a:buChar char=""/>
            </a:pPr>
            <a:r>
              <a:rPr lang="en-US" dirty="0">
                <a:solidFill>
                  <a:schemeClr val="tx1">
                    <a:lumMod val="75000"/>
                    <a:lumOff val="25000"/>
                  </a:schemeClr>
                </a:solidFill>
              </a:rPr>
              <a:t>The log in information should be verified within five seconds. </a:t>
            </a:r>
          </a:p>
          <a:p>
            <a:pPr marL="342900" indent="-342900" fontAlgn="base">
              <a:spcBef>
                <a:spcPts val="1000"/>
              </a:spcBef>
              <a:buClr>
                <a:schemeClr val="accent1">
                  <a:lumMod val="75000"/>
                </a:schemeClr>
              </a:buClr>
              <a:buSzPct val="80000"/>
              <a:buFont typeface="Wingdings 3" charset="2"/>
              <a:buChar char=""/>
            </a:pPr>
            <a:r>
              <a:rPr lang="en-US" dirty="0">
                <a:solidFill>
                  <a:schemeClr val="tx1">
                    <a:lumMod val="75000"/>
                    <a:lumOff val="25000"/>
                  </a:schemeClr>
                </a:solidFill>
              </a:rPr>
              <a:t>Queries shall return results within five seconds. </a:t>
            </a:r>
          </a:p>
          <a:p>
            <a:pPr marL="342900" indent="-342900" fontAlgn="base">
              <a:spcBef>
                <a:spcPts val="1000"/>
              </a:spcBef>
              <a:buClr>
                <a:schemeClr val="accent1">
                  <a:lumMod val="75000"/>
                </a:schemeClr>
              </a:buClr>
              <a:buSzPct val="80000"/>
              <a:buFont typeface="Wingdings 3" charset="2"/>
              <a:buChar char=""/>
            </a:pPr>
            <a:r>
              <a:rPr lang="en-US" dirty="0">
                <a:solidFill>
                  <a:schemeClr val="tx1">
                    <a:lumMod val="75000"/>
                    <a:lumOff val="25000"/>
                  </a:schemeClr>
                </a:solidFill>
              </a:rPr>
              <a:t>The system should be able to achieve a lot in a specified amount of time. </a:t>
            </a:r>
          </a:p>
          <a:p>
            <a:pPr marR="0" lvl="0" rtl="0">
              <a:lnSpc>
                <a:spcPct val="150000"/>
              </a:lnSpc>
              <a:spcBef>
                <a:spcPts val="0"/>
              </a:spcBef>
              <a:spcAft>
                <a:spcPts val="0"/>
              </a:spcAft>
            </a:pPr>
            <a:endParaRPr lang="en-US" sz="1800" b="1" dirty="0">
              <a:effectLst/>
              <a:latin typeface="Times"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125DAA77-9871-4CFC-874E-EE671159D64F}"/>
              </a:ext>
            </a:extLst>
          </p:cNvPr>
          <p:cNvSpPr txBox="1"/>
          <p:nvPr/>
        </p:nvSpPr>
        <p:spPr>
          <a:xfrm>
            <a:off x="11421403" y="6277150"/>
            <a:ext cx="454855" cy="338554"/>
          </a:xfrm>
          <a:prstGeom prst="rect">
            <a:avLst/>
          </a:prstGeom>
          <a:noFill/>
        </p:spPr>
        <p:txBody>
          <a:bodyPr wrap="square" lIns="91440" tIns="45720" rIns="91440" bIns="45720" rtlCol="0" anchor="t">
            <a:spAutoFit/>
          </a:bodyPr>
          <a:lstStyle/>
          <a:p>
            <a:r>
              <a:rPr lang="en-US" sz="1600"/>
              <a:t>17</a:t>
            </a:r>
          </a:p>
        </p:txBody>
      </p:sp>
    </p:spTree>
    <p:extLst>
      <p:ext uri="{BB962C8B-B14F-4D97-AF65-F5344CB8AC3E}">
        <p14:creationId xmlns:p14="http://schemas.microsoft.com/office/powerpoint/2010/main" val="2596006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nodeType="clickEffect">
                                  <p:stCondLst>
                                    <p:cond delay="0"/>
                                  </p:stCondLst>
                                  <p:childTnLst>
                                    <p:animEffect transition="out" filter="fade">
                                      <p:cBhvr>
                                        <p:cTn id="24" dur="1000" tmFilter="0, 0; .2, .5; .8, .5; 1, 0"/>
                                        <p:tgtEl>
                                          <p:spTgt spid="3">
                                            <p:txEl>
                                              <p:pRg st="0" end="0"/>
                                            </p:txEl>
                                          </p:spTgt>
                                        </p:tgtEl>
                                      </p:cBhvr>
                                    </p:animEffect>
                                    <p:animScale>
                                      <p:cBhvr>
                                        <p:cTn id="25" dur="500" autoRev="1" fill="hold"/>
                                        <p:tgtEl>
                                          <p:spTgt spid="3">
                                            <p:txEl>
                                              <p:pRg st="0" end="0"/>
                                            </p:txEl>
                                          </p:spTgt>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 calcmode="lin" valueType="num">
                                      <p:cBhvr>
                                        <p:cTn id="30"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31" dur="10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32" dur="1000"/>
                                        <p:tgtEl>
                                          <p:spTgt spid="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 calcmode="lin" valueType="num">
                                      <p:cBhvr>
                                        <p:cTn id="37"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38" dur="10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39" dur="1000"/>
                                        <p:tgtEl>
                                          <p:spTgt spid="6">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6">
                                            <p:txEl>
                                              <p:pRg st="2" end="2"/>
                                            </p:txEl>
                                          </p:spTgt>
                                        </p:tgtEl>
                                        <p:attrNameLst>
                                          <p:attrName>style.visibility</p:attrName>
                                        </p:attrNameLst>
                                      </p:cBhvr>
                                      <p:to>
                                        <p:strVal val="visible"/>
                                      </p:to>
                                    </p:set>
                                    <p:anim calcmode="lin" valueType="num">
                                      <p:cBhvr>
                                        <p:cTn id="44"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45" dur="10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46" dur="1000"/>
                                        <p:tgtEl>
                                          <p:spTgt spid="6">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6">
                                            <p:txEl>
                                              <p:pRg st="3" end="3"/>
                                            </p:txEl>
                                          </p:spTgt>
                                        </p:tgtEl>
                                        <p:attrNameLst>
                                          <p:attrName>style.visibility</p:attrName>
                                        </p:attrNameLst>
                                      </p:cBhvr>
                                      <p:to>
                                        <p:strVal val="visible"/>
                                      </p:to>
                                    </p:set>
                                    <p:anim calcmode="lin" valueType="num">
                                      <p:cBhvr>
                                        <p:cTn id="51"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52" dur="10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53" dur="1000"/>
                                        <p:tgtEl>
                                          <p:spTgt spid="6">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6">
                                            <p:txEl>
                                              <p:pRg st="4" end="4"/>
                                            </p:txEl>
                                          </p:spTgt>
                                        </p:tgtEl>
                                        <p:attrNameLst>
                                          <p:attrName>style.visibility</p:attrName>
                                        </p:attrNameLst>
                                      </p:cBhvr>
                                      <p:to>
                                        <p:strVal val="visible"/>
                                      </p:to>
                                    </p:set>
                                    <p:anim calcmode="lin" valueType="num">
                                      <p:cBhvr>
                                        <p:cTn id="58"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59" dur="10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60" dur="1000"/>
                                        <p:tgtEl>
                                          <p:spTgt spid="6">
                                            <p:txEl>
                                              <p:pRg st="4" end="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nodeType="clickEffect">
                                  <p:stCondLst>
                                    <p:cond delay="0"/>
                                  </p:stCondLst>
                                  <p:childTnLst>
                                    <p:set>
                                      <p:cBhvr>
                                        <p:cTn id="64" dur="1" fill="hold">
                                          <p:stCondLst>
                                            <p:cond delay="0"/>
                                          </p:stCondLst>
                                        </p:cTn>
                                        <p:tgtEl>
                                          <p:spTgt spid="6">
                                            <p:txEl>
                                              <p:pRg st="5" end="5"/>
                                            </p:txEl>
                                          </p:spTgt>
                                        </p:tgtEl>
                                        <p:attrNameLst>
                                          <p:attrName>style.visibility</p:attrName>
                                        </p:attrNameLst>
                                      </p:cBhvr>
                                      <p:to>
                                        <p:strVal val="visible"/>
                                      </p:to>
                                    </p:set>
                                    <p:anim calcmode="lin" valueType="num">
                                      <p:cBhvr>
                                        <p:cTn id="65"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66" dur="10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67" dur="1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A6665-B52F-4D42-B97F-6123F07E6216}"/>
              </a:ext>
            </a:extLst>
          </p:cNvPr>
          <p:cNvSpPr>
            <a:spLocks noGrp="1"/>
          </p:cNvSpPr>
          <p:nvPr>
            <p:ph type="title"/>
          </p:nvPr>
        </p:nvSpPr>
        <p:spPr/>
        <p:txBody>
          <a:bodyPr>
            <a:normAutofit/>
          </a:bodyPr>
          <a:lstStyle/>
          <a:p>
            <a:r>
              <a:rPr lang="en-US" dirty="0">
                <a:latin typeface="Arial Black" panose="020B0A04020102020204" pitchFamily="34" charset="0"/>
              </a:rPr>
              <a:t>Nonfunctional Requirements:</a:t>
            </a:r>
          </a:p>
        </p:txBody>
      </p:sp>
      <p:sp>
        <p:nvSpPr>
          <p:cNvPr id="3" name="Content Placeholder 2">
            <a:extLst>
              <a:ext uri="{FF2B5EF4-FFF2-40B4-BE49-F238E27FC236}">
                <a16:creationId xmlns:a16="http://schemas.microsoft.com/office/drawing/2014/main" id="{566370A4-1A58-4F48-AC38-D0A0FC50F24D}"/>
              </a:ext>
            </a:extLst>
          </p:cNvPr>
          <p:cNvSpPr>
            <a:spLocks noGrp="1"/>
          </p:cNvSpPr>
          <p:nvPr>
            <p:ph idx="1"/>
          </p:nvPr>
        </p:nvSpPr>
        <p:spPr>
          <a:xfrm>
            <a:off x="545391" y="1713549"/>
            <a:ext cx="8596668" cy="3880773"/>
          </a:xfrm>
        </p:spPr>
        <p:txBody>
          <a:bodyPr>
            <a:normAutofit fontScale="92500" lnSpcReduction="10000"/>
          </a:bodyPr>
          <a:lstStyle/>
          <a:p>
            <a:pPr marL="0" indent="0">
              <a:buNone/>
            </a:pPr>
            <a:r>
              <a:rPr lang="en-US" sz="2800" b="1" dirty="0">
                <a:solidFill>
                  <a:schemeClr val="accent1">
                    <a:lumMod val="75000"/>
                  </a:schemeClr>
                </a:solidFill>
                <a:latin typeface="Times New Roman" panose="02020603050405020304" pitchFamily="18" charset="0"/>
                <a:cs typeface="Times New Roman" panose="02020603050405020304" pitchFamily="18" charset="0"/>
              </a:rPr>
              <a:t>3. </a:t>
            </a:r>
            <a:r>
              <a:rPr lang="en-US" sz="3200" b="1" dirty="0">
                <a:latin typeface="Times" panose="02020603050405020304" pitchFamily="18" charset="0"/>
                <a:cs typeface="Times New Roman" panose="02020603050405020304" pitchFamily="18" charset="0"/>
              </a:rPr>
              <a:t>Security Requirements: </a:t>
            </a:r>
          </a:p>
          <a:p>
            <a:pPr marL="0" indent="0">
              <a:buNone/>
            </a:pPr>
            <a:endParaRPr lang="en-US" sz="3200" b="1" dirty="0">
              <a:latin typeface="Times" panose="02020603050405020304" pitchFamily="18" charset="0"/>
              <a:cs typeface="Times New Roman" panose="02020603050405020304" pitchFamily="18" charset="0"/>
            </a:endParaRPr>
          </a:p>
          <a:p>
            <a:pPr fontAlgn="base"/>
            <a:r>
              <a:rPr lang="en-US" dirty="0"/>
              <a:t>All external communications between the system’s data server and </a:t>
            </a:r>
            <a:r>
              <a:rPr lang="en-US" dirty="0" err="1"/>
              <a:t>users’s</a:t>
            </a:r>
            <a:r>
              <a:rPr lang="en-US" dirty="0"/>
              <a:t> must be encrypted by Hasting. Hashing is a one-way function where a unique message digest is generated from an input file or a string of text. No keys are used </a:t>
            </a:r>
          </a:p>
          <a:p>
            <a:pPr fontAlgn="base"/>
            <a:r>
              <a:rPr lang="en-US" dirty="0"/>
              <a:t>To ensure that the system is secure, access to the various subsystems will be protected by a User log in screen and requires a User information (Mail, Name, Pass-word). </a:t>
            </a:r>
          </a:p>
          <a:p>
            <a:pPr fontAlgn="base"/>
            <a:r>
              <a:rPr lang="en-US" dirty="0"/>
              <a:t>To avoid loss of data in case of system failure, all system data must be backup every 24 hours and the backup copies stored in secure location different from the system. The system data should be stored in storage device e.g. hard drive, CD, Flash drive(USB) or it could be stored in files. </a:t>
            </a:r>
          </a:p>
          <a:p>
            <a:pPr marL="0" indent="0">
              <a:buNone/>
            </a:pPr>
            <a:endParaRPr lang="en-US" sz="3200" b="1" dirty="0">
              <a:latin typeface="Times" panose="02020603050405020304" pitchFamily="18" charset="0"/>
              <a:cs typeface="Times New Roman" panose="02020603050405020304" pitchFamily="18" charset="0"/>
            </a:endParaRPr>
          </a:p>
          <a:p>
            <a:pPr marL="0" indent="0">
              <a:buNone/>
            </a:pPr>
            <a:endParaRPr lang="en-US" sz="3200" b="1" dirty="0">
              <a:latin typeface="Times"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C0F4DF3-FF7E-45EC-A0D1-CCF342363D57}"/>
              </a:ext>
            </a:extLst>
          </p:cNvPr>
          <p:cNvSpPr txBox="1"/>
          <p:nvPr/>
        </p:nvSpPr>
        <p:spPr>
          <a:xfrm>
            <a:off x="11431172" y="6325997"/>
            <a:ext cx="396240" cy="307777"/>
          </a:xfrm>
          <a:prstGeom prst="rect">
            <a:avLst/>
          </a:prstGeom>
          <a:noFill/>
        </p:spPr>
        <p:txBody>
          <a:bodyPr wrap="square" lIns="91440" tIns="45720" rIns="91440" bIns="45720" rtlCol="0" anchor="t">
            <a:spAutoFit/>
          </a:bodyPr>
          <a:lstStyle/>
          <a:p>
            <a:r>
              <a:rPr lang="en-US" sz="1400"/>
              <a:t>19</a:t>
            </a:r>
          </a:p>
        </p:txBody>
      </p:sp>
    </p:spTree>
    <p:extLst>
      <p:ext uri="{BB962C8B-B14F-4D97-AF65-F5344CB8AC3E}">
        <p14:creationId xmlns:p14="http://schemas.microsoft.com/office/powerpoint/2010/main" val="22832959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nodeType="clickEffect">
                                  <p:stCondLst>
                                    <p:cond delay="0"/>
                                  </p:stCondLst>
                                  <p:childTnLst>
                                    <p:animEffect transition="out" filter="fade">
                                      <p:cBhvr>
                                        <p:cTn id="24" dur="1250" tmFilter="0, 0; .2, .5; .8, .5; 1, 0"/>
                                        <p:tgtEl>
                                          <p:spTgt spid="3">
                                            <p:txEl>
                                              <p:pRg st="0" end="0"/>
                                            </p:txEl>
                                          </p:spTgt>
                                        </p:tgtEl>
                                      </p:cBhvr>
                                    </p:animEffect>
                                    <p:animScale>
                                      <p:cBhvr>
                                        <p:cTn id="25" dur="625" autoRev="1" fill="hold"/>
                                        <p:tgtEl>
                                          <p:spTgt spid="3">
                                            <p:txEl>
                                              <p:pRg st="0" end="0"/>
                                            </p:txEl>
                                          </p:spTgt>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nodeType="clickEffect">
                                  <p:stCondLst>
                                    <p:cond delay="0"/>
                                  </p:stCondLst>
                                  <p:childTnLst>
                                    <p:animEffect transition="out" filter="fade">
                                      <p:cBhvr>
                                        <p:cTn id="29" dur="1250" tmFilter="0, 0; .2, .5; .8, .5; 1, 0"/>
                                        <p:tgtEl>
                                          <p:spTgt spid="3">
                                            <p:txEl>
                                              <p:pRg st="2" end="2"/>
                                            </p:txEl>
                                          </p:spTgt>
                                        </p:tgtEl>
                                      </p:cBhvr>
                                    </p:animEffect>
                                    <p:animScale>
                                      <p:cBhvr>
                                        <p:cTn id="30" dur="625" autoRev="1" fill="hold"/>
                                        <p:tgtEl>
                                          <p:spTgt spid="3">
                                            <p:txEl>
                                              <p:pRg st="2" end="2"/>
                                            </p:txEl>
                                          </p:spTgt>
                                        </p:tgtEl>
                                      </p:cBhvr>
                                      <p:by x="105000" y="105000"/>
                                    </p:animScale>
                                  </p:childTnLst>
                                </p:cTn>
                              </p:par>
                            </p:childTnLst>
                          </p:cTn>
                        </p:par>
                      </p:childTnLst>
                    </p:cTn>
                  </p:par>
                  <p:par>
                    <p:cTn id="31" fill="hold">
                      <p:stCondLst>
                        <p:cond delay="indefinite"/>
                      </p:stCondLst>
                      <p:childTnLst>
                        <p:par>
                          <p:cTn id="32" fill="hold">
                            <p:stCondLst>
                              <p:cond delay="0"/>
                            </p:stCondLst>
                            <p:childTnLst>
                              <p:par>
                                <p:cTn id="33" presetID="26" presetClass="emph" presetSubtype="0" fill="hold" nodeType="clickEffect">
                                  <p:stCondLst>
                                    <p:cond delay="0"/>
                                  </p:stCondLst>
                                  <p:childTnLst>
                                    <p:animEffect transition="out" filter="fade">
                                      <p:cBhvr>
                                        <p:cTn id="34" dur="1250" tmFilter="0, 0; .2, .5; .8, .5; 1, 0"/>
                                        <p:tgtEl>
                                          <p:spTgt spid="3">
                                            <p:txEl>
                                              <p:pRg st="3" end="3"/>
                                            </p:txEl>
                                          </p:spTgt>
                                        </p:tgtEl>
                                      </p:cBhvr>
                                    </p:animEffect>
                                    <p:animScale>
                                      <p:cBhvr>
                                        <p:cTn id="35" dur="625" autoRev="1" fill="hold"/>
                                        <p:tgtEl>
                                          <p:spTgt spid="3">
                                            <p:txEl>
                                              <p:pRg st="3" end="3"/>
                                            </p:txEl>
                                          </p:spTgt>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nodeType="clickEffect">
                                  <p:stCondLst>
                                    <p:cond delay="0"/>
                                  </p:stCondLst>
                                  <p:childTnLst>
                                    <p:animEffect transition="out" filter="fade">
                                      <p:cBhvr>
                                        <p:cTn id="39" dur="1250" tmFilter="0, 0; .2, .5; .8, .5; 1, 0"/>
                                        <p:tgtEl>
                                          <p:spTgt spid="3">
                                            <p:txEl>
                                              <p:pRg st="4" end="4"/>
                                            </p:txEl>
                                          </p:spTgt>
                                        </p:tgtEl>
                                      </p:cBhvr>
                                    </p:animEffect>
                                    <p:animScale>
                                      <p:cBhvr>
                                        <p:cTn id="40" dur="625" autoRev="1" fill="hold"/>
                                        <p:tgtEl>
                                          <p:spTgt spid="3">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AA22-5A9B-4917-B558-D2DDAE400FC5}"/>
              </a:ext>
            </a:extLst>
          </p:cNvPr>
          <p:cNvSpPr>
            <a:spLocks noGrp="1"/>
          </p:cNvSpPr>
          <p:nvPr>
            <p:ph type="title"/>
          </p:nvPr>
        </p:nvSpPr>
        <p:spPr/>
        <p:txBody>
          <a:bodyPr/>
          <a:lstStyle/>
          <a:p>
            <a:r>
              <a:rPr lang="en-US" dirty="0">
                <a:latin typeface="Arial Black" panose="020B0A04020102020204" pitchFamily="34" charset="0"/>
              </a:rPr>
              <a:t>Nonfunctional Requirements:</a:t>
            </a:r>
          </a:p>
        </p:txBody>
      </p:sp>
      <p:sp>
        <p:nvSpPr>
          <p:cNvPr id="3" name="Content Placeholder 2">
            <a:extLst>
              <a:ext uri="{FF2B5EF4-FFF2-40B4-BE49-F238E27FC236}">
                <a16:creationId xmlns:a16="http://schemas.microsoft.com/office/drawing/2014/main" id="{A4944FE4-A4F7-476D-AD82-B6879204F757}"/>
              </a:ext>
            </a:extLst>
          </p:cNvPr>
          <p:cNvSpPr>
            <a:spLocks noGrp="1"/>
          </p:cNvSpPr>
          <p:nvPr>
            <p:ph idx="1"/>
          </p:nvPr>
        </p:nvSpPr>
        <p:spPr/>
        <p:txBody>
          <a:bodyPr>
            <a:normAutofit lnSpcReduction="10000"/>
          </a:bodyPr>
          <a:lstStyle/>
          <a:p>
            <a:pPr marL="0" indent="0">
              <a:lnSpc>
                <a:spcPct val="90000"/>
              </a:lnSpc>
              <a:buNone/>
            </a:pPr>
            <a:r>
              <a:rPr lang="en-US" sz="2800" b="1" dirty="0">
                <a:solidFill>
                  <a:schemeClr val="accent1">
                    <a:lumMod val="75000"/>
                  </a:schemeClr>
                </a:solidFill>
                <a:latin typeface="Times New Roman" panose="02020603050405020304" pitchFamily="18" charset="0"/>
                <a:cs typeface="Times New Roman" panose="02020603050405020304" pitchFamily="18" charset="0"/>
              </a:rPr>
              <a:t>4. </a:t>
            </a:r>
            <a:r>
              <a:rPr lang="tr-TR" sz="3000" b="1" dirty="0" err="1">
                <a:latin typeface="Times" panose="02020603050405020304" pitchFamily="18" charset="0"/>
                <a:cs typeface="Times New Roman" panose="02020603050405020304" pitchFamily="18" charset="0"/>
              </a:rPr>
              <a:t>Usability</a:t>
            </a:r>
            <a:r>
              <a:rPr lang="tr-TR" sz="3000" b="1" dirty="0">
                <a:latin typeface="Times" panose="02020603050405020304" pitchFamily="18" charset="0"/>
                <a:cs typeface="Times New Roman" panose="02020603050405020304" pitchFamily="18" charset="0"/>
              </a:rPr>
              <a:t>: </a:t>
            </a:r>
            <a:endParaRPr lang="en-US" sz="3000" b="1" dirty="0">
              <a:latin typeface="Times" panose="02020603050405020304" pitchFamily="18" charset="0"/>
              <a:cs typeface="Times New Roman" panose="02020603050405020304" pitchFamily="18" charset="0"/>
            </a:endParaRPr>
          </a:p>
          <a:p>
            <a:pPr marL="0" indent="0">
              <a:lnSpc>
                <a:spcPct val="90000"/>
              </a:lnSpc>
              <a:buNone/>
            </a:pPr>
            <a:endParaRPr lang="en-US" sz="3000" b="1" dirty="0">
              <a:latin typeface="Times" panose="02020603050405020304" pitchFamily="18" charset="0"/>
              <a:cs typeface="Times New Roman" panose="02020603050405020304" pitchFamily="18" charset="0"/>
            </a:endParaRPr>
          </a:p>
          <a:p>
            <a:pPr algn="l" rtl="0" fontAlgn="base"/>
            <a:r>
              <a:rPr lang="en-US" sz="1800" b="0" i="0" dirty="0">
                <a:solidFill>
                  <a:srgbClr val="000000"/>
                </a:solidFill>
                <a:effectLst/>
                <a:latin typeface="Times New Roman" panose="02020603050405020304" pitchFamily="18" charset="0"/>
              </a:rPr>
              <a:t>The system should have a well formed, easy and soft to use graphical User interface. </a:t>
            </a:r>
            <a:endParaRPr lang="en-US" sz="32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Times New Roman" panose="02020603050405020304" pitchFamily="18" charset="0"/>
              </a:rPr>
              <a:t>The system should be User friendly. </a:t>
            </a:r>
            <a:endParaRPr lang="en-US" sz="32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Times New Roman" panose="02020603050405020304" pitchFamily="18" charset="0"/>
              </a:rPr>
              <a:t>The system must be easy to learn for both novices and Users with experience from similar systems. </a:t>
            </a:r>
            <a:endParaRPr lang="en-US" sz="32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Times New Roman" panose="02020603050405020304" pitchFamily="18" charset="0"/>
              </a:rPr>
              <a:t>The User must understand what the system does. </a:t>
            </a:r>
            <a:endParaRPr lang="en-US" sz="32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Times New Roman" panose="02020603050405020304" pitchFamily="18" charset="0"/>
              </a:rPr>
              <a:t>The User must feel satisfied with the system. </a:t>
            </a:r>
            <a:endParaRPr lang="en-US" sz="32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Times New Roman" panose="02020603050405020304" pitchFamily="18" charset="0"/>
              </a:rPr>
              <a:t>The system must be easy to remember for the casual user. </a:t>
            </a:r>
            <a:endParaRPr lang="en-US" sz="32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Times New Roman" panose="02020603050405020304" pitchFamily="18" charset="0"/>
              </a:rPr>
              <a:t>The user must feel satisfied with the system </a:t>
            </a:r>
            <a:endParaRPr lang="en-US" sz="3200" b="0" i="0" dirty="0">
              <a:solidFill>
                <a:srgbClr val="000000"/>
              </a:solidFill>
              <a:effectLst/>
              <a:latin typeface="Segoe UI" panose="020B0502040204020203" pitchFamily="34" charset="0"/>
            </a:endParaRPr>
          </a:p>
          <a:p>
            <a:pPr marL="0" indent="0">
              <a:lnSpc>
                <a:spcPct val="90000"/>
              </a:lnSpc>
              <a:buNone/>
            </a:pPr>
            <a:endParaRPr lang="en-US" sz="3000" b="1" dirty="0">
              <a:latin typeface="Times"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52207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250" tmFilter="0, 0; .2, .5; .8, .5; 1, 0"/>
                                        <p:tgtEl>
                                          <p:spTgt spid="3">
                                            <p:txEl>
                                              <p:pRg st="0" end="0"/>
                                            </p:txEl>
                                          </p:spTgt>
                                        </p:tgtEl>
                                      </p:cBhvr>
                                    </p:animEffect>
                                    <p:animScale>
                                      <p:cBhvr>
                                        <p:cTn id="7" dur="625" autoRev="1" fill="hold"/>
                                        <p:tgtEl>
                                          <p:spTgt spid="3">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1250"/>
                                        <p:tgtEl>
                                          <p:spTgt spid="3">
                                            <p:txEl>
                                              <p:pRg st="2" end="2"/>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arn(inVertical)">
                                      <p:cBhvr>
                                        <p:cTn id="15" dur="1250"/>
                                        <p:tgtEl>
                                          <p:spTgt spid="3">
                                            <p:txEl>
                                              <p:pRg st="3" end="3"/>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arn(inVertical)">
                                      <p:cBhvr>
                                        <p:cTn id="18" dur="1250"/>
                                        <p:tgtEl>
                                          <p:spTgt spid="3">
                                            <p:txEl>
                                              <p:pRg st="4" end="4"/>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arn(inVertical)">
                                      <p:cBhvr>
                                        <p:cTn id="21" dur="1250"/>
                                        <p:tgtEl>
                                          <p:spTgt spid="3">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arn(inVertical)">
                                      <p:cBhvr>
                                        <p:cTn id="24" dur="1250"/>
                                        <p:tgtEl>
                                          <p:spTgt spid="3">
                                            <p:txEl>
                                              <p:pRg st="6" end="6"/>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arn(inVertical)">
                                      <p:cBhvr>
                                        <p:cTn id="27" dur="1250"/>
                                        <p:tgtEl>
                                          <p:spTgt spid="3">
                                            <p:txEl>
                                              <p:pRg st="7" end="7"/>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barn(inVertical)">
                                      <p:cBhvr>
                                        <p:cTn id="30" dur="125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AD62A-920F-4B26-8A7E-39EB32F742B7}"/>
              </a:ext>
            </a:extLst>
          </p:cNvPr>
          <p:cNvSpPr>
            <a:spLocks noGrp="1"/>
          </p:cNvSpPr>
          <p:nvPr>
            <p:ph type="title"/>
          </p:nvPr>
        </p:nvSpPr>
        <p:spPr/>
        <p:txBody>
          <a:bodyPr>
            <a:normAutofit/>
          </a:bodyPr>
          <a:lstStyle/>
          <a:p>
            <a:r>
              <a:rPr lang="en-US" dirty="0">
                <a:latin typeface="Arial Black" panose="020B0A04020102020204" pitchFamily="34" charset="0"/>
              </a:rPr>
              <a:t>Nonfunctional Requirements:</a:t>
            </a:r>
          </a:p>
        </p:txBody>
      </p:sp>
      <p:sp>
        <p:nvSpPr>
          <p:cNvPr id="3" name="Content Placeholder 2">
            <a:extLst>
              <a:ext uri="{FF2B5EF4-FFF2-40B4-BE49-F238E27FC236}">
                <a16:creationId xmlns:a16="http://schemas.microsoft.com/office/drawing/2014/main" id="{84EC25E7-73AF-4AF0-B2E0-DF41B57BF9C5}"/>
              </a:ext>
            </a:extLst>
          </p:cNvPr>
          <p:cNvSpPr>
            <a:spLocks noGrp="1"/>
          </p:cNvSpPr>
          <p:nvPr>
            <p:ph idx="1"/>
          </p:nvPr>
        </p:nvSpPr>
        <p:spPr/>
        <p:txBody>
          <a:bodyPr/>
          <a:lstStyle/>
          <a:p>
            <a:pPr marL="0" indent="0">
              <a:buNone/>
            </a:pPr>
            <a:r>
              <a:rPr lang="en-US" sz="2800" b="1" dirty="0">
                <a:solidFill>
                  <a:schemeClr val="accent1">
                    <a:lumMod val="75000"/>
                  </a:schemeClr>
                </a:solidFill>
                <a:latin typeface="Times New Roman" panose="02020603050405020304" pitchFamily="18" charset="0"/>
                <a:cs typeface="Times New Roman" panose="02020603050405020304" pitchFamily="18" charset="0"/>
              </a:rPr>
              <a:t>5. </a:t>
            </a:r>
            <a:r>
              <a:rPr lang="en-US" sz="3200" b="1" dirty="0">
                <a:latin typeface="Times" panose="02020603050405020304" pitchFamily="18" charset="0"/>
                <a:cs typeface="Times New Roman" panose="02020603050405020304" pitchFamily="18" charset="0"/>
              </a:rPr>
              <a:t>Safety Requirements:</a:t>
            </a:r>
          </a:p>
          <a:p>
            <a:pPr marL="0" indent="0">
              <a:buNone/>
            </a:pPr>
            <a:endParaRPr lang="en-US" sz="3200" b="1" dirty="0">
              <a:latin typeface="Times" panose="02020603050405020304" pitchFamily="18" charset="0"/>
              <a:cs typeface="Times New Roman" panose="02020603050405020304" pitchFamily="18" charset="0"/>
            </a:endParaRPr>
          </a:p>
          <a:p>
            <a:pPr marL="0" indent="0">
              <a:buNone/>
            </a:pPr>
            <a:endParaRPr lang="en-US" dirty="0"/>
          </a:p>
        </p:txBody>
      </p:sp>
      <p:sp>
        <p:nvSpPr>
          <p:cNvPr id="4" name="TextBox 3">
            <a:extLst>
              <a:ext uri="{FF2B5EF4-FFF2-40B4-BE49-F238E27FC236}">
                <a16:creationId xmlns:a16="http://schemas.microsoft.com/office/drawing/2014/main" id="{39044B38-AA41-4C1D-853B-1BAFFEE33016}"/>
              </a:ext>
            </a:extLst>
          </p:cNvPr>
          <p:cNvSpPr txBox="1"/>
          <p:nvPr/>
        </p:nvSpPr>
        <p:spPr>
          <a:xfrm>
            <a:off x="1554480" y="2963997"/>
            <a:ext cx="8310880" cy="1571007"/>
          </a:xfrm>
          <a:prstGeom prst="rect">
            <a:avLst/>
          </a:prstGeom>
          <a:noFill/>
          <a:ln>
            <a:noFill/>
          </a:ln>
        </p:spPr>
        <p:txBody>
          <a:bodyPr wrap="square" rtlCol="0">
            <a:spAutoFit/>
          </a:bodyPr>
          <a:lstStyle/>
          <a:p>
            <a:pPr marL="0" marR="0">
              <a:lnSpc>
                <a:spcPts val="1200"/>
              </a:lnSpc>
              <a:spcBef>
                <a:spcPts val="0"/>
              </a:spcBef>
              <a:spcAft>
                <a:spcPts val="0"/>
              </a:spcAft>
            </a:pPr>
            <a:r>
              <a:rPr lang="en-US" sz="1800" dirty="0">
                <a:effectLst/>
                <a:latin typeface="Times" panose="02020603050405020304" pitchFamily="18" charset="0"/>
                <a:ea typeface="Times New Roman" panose="02020603050405020304" pitchFamily="18" charset="0"/>
                <a:cs typeface="Times New Roman" panose="02020603050405020304" pitchFamily="18" charset="0"/>
              </a:rPr>
              <a:t> </a:t>
            </a:r>
          </a:p>
          <a:p>
            <a:pPr marL="342900" marR="0" lvl="0" indent="-342900" fontAlgn="base">
              <a:lnSpc>
                <a:spcPct val="150000"/>
              </a:lnSpc>
              <a:spcBef>
                <a:spcPts val="1000"/>
              </a:spcBef>
              <a:spcAft>
                <a:spcPts val="0"/>
              </a:spcAft>
              <a:buClr>
                <a:schemeClr val="accent1">
                  <a:lumMod val="75000"/>
                </a:schemeClr>
              </a:buClr>
              <a:buSzPct val="80000"/>
              <a:buFont typeface="Wingdings 3" charset="2"/>
              <a:buChar char=""/>
            </a:pPr>
            <a:r>
              <a:rPr lang="en-US" dirty="0">
                <a:solidFill>
                  <a:schemeClr val="tx1">
                    <a:lumMod val="75000"/>
                    <a:lumOff val="25000"/>
                  </a:schemeClr>
                </a:solidFill>
              </a:rPr>
              <a:t>The system should maintain a good backup: Maintaining backups ensures that the system’s database is secure, which means that in case of an emergency or accident the system can be easily restored. </a:t>
            </a:r>
          </a:p>
        </p:txBody>
      </p:sp>
      <p:sp>
        <p:nvSpPr>
          <p:cNvPr id="5" name="TextBox 4">
            <a:extLst>
              <a:ext uri="{FF2B5EF4-FFF2-40B4-BE49-F238E27FC236}">
                <a16:creationId xmlns:a16="http://schemas.microsoft.com/office/drawing/2014/main" id="{C31C2EE9-A499-4F0D-AD7B-4857C83C7BEB}"/>
              </a:ext>
            </a:extLst>
          </p:cNvPr>
          <p:cNvSpPr txBox="1"/>
          <p:nvPr/>
        </p:nvSpPr>
        <p:spPr>
          <a:xfrm>
            <a:off x="11431172" y="6306458"/>
            <a:ext cx="396240" cy="307777"/>
          </a:xfrm>
          <a:prstGeom prst="rect">
            <a:avLst/>
          </a:prstGeom>
          <a:noFill/>
        </p:spPr>
        <p:txBody>
          <a:bodyPr wrap="square" lIns="91440" tIns="45720" rIns="91440" bIns="45720" rtlCol="0" anchor="t">
            <a:spAutoFit/>
          </a:bodyPr>
          <a:lstStyle/>
          <a:p>
            <a:r>
              <a:rPr lang="en-US" sz="1400"/>
              <a:t>18</a:t>
            </a:r>
          </a:p>
        </p:txBody>
      </p:sp>
    </p:spTree>
    <p:extLst>
      <p:ext uri="{BB962C8B-B14F-4D97-AF65-F5344CB8AC3E}">
        <p14:creationId xmlns:p14="http://schemas.microsoft.com/office/powerpoint/2010/main" val="636448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000" tmFilter="0, 0; .2, .5; .8, .5; 1, 0"/>
                                        <p:tgtEl>
                                          <p:spTgt spid="3">
                                            <p:txEl>
                                              <p:pRg st="0" end="0"/>
                                            </p:txEl>
                                          </p:spTgt>
                                        </p:tgtEl>
                                      </p:cBhvr>
                                    </p:animEffect>
                                    <p:animScale>
                                      <p:cBhvr>
                                        <p:cTn id="7" dur="500" autoRev="1" fill="hold"/>
                                        <p:tgtEl>
                                          <p:spTgt spid="3">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charRg st="2" end="199"/>
                                            </p:txEl>
                                          </p:spTgt>
                                        </p:tgtEl>
                                        <p:attrNameLst>
                                          <p:attrName>style.visibility</p:attrName>
                                        </p:attrNameLst>
                                      </p:cBhvr>
                                      <p:to>
                                        <p:strVal val="visible"/>
                                      </p:to>
                                    </p:set>
                                    <p:animEffect transition="in" filter="barn(inVertical)">
                                      <p:cBhvr>
                                        <p:cTn id="12" dur="2000"/>
                                        <p:tgtEl>
                                          <p:spTgt spid="4">
                                            <p:txEl>
                                              <p:charRg st="2" end="19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5EBBD-1A2B-414C-879E-BCA15BD3887A}"/>
              </a:ext>
            </a:extLst>
          </p:cNvPr>
          <p:cNvSpPr>
            <a:spLocks noGrp="1"/>
          </p:cNvSpPr>
          <p:nvPr>
            <p:ph type="title"/>
          </p:nvPr>
        </p:nvSpPr>
        <p:spPr/>
        <p:txBody>
          <a:bodyPr>
            <a:normAutofit/>
          </a:bodyPr>
          <a:lstStyle/>
          <a:p>
            <a:r>
              <a:rPr lang="en-US" dirty="0">
                <a:latin typeface="Arial Black" panose="020B0A04020102020204" pitchFamily="34" charset="0"/>
              </a:rPr>
              <a:t>Nonfunctional Requirements:</a:t>
            </a:r>
          </a:p>
        </p:txBody>
      </p:sp>
      <p:sp>
        <p:nvSpPr>
          <p:cNvPr id="3" name="Content Placeholder 2">
            <a:extLst>
              <a:ext uri="{FF2B5EF4-FFF2-40B4-BE49-F238E27FC236}">
                <a16:creationId xmlns:a16="http://schemas.microsoft.com/office/drawing/2014/main" id="{2C4ED1C3-AB57-45E3-9F9E-D8FC2C9BF4A8}"/>
              </a:ext>
            </a:extLst>
          </p:cNvPr>
          <p:cNvSpPr>
            <a:spLocks noGrp="1"/>
          </p:cNvSpPr>
          <p:nvPr>
            <p:ph idx="1"/>
          </p:nvPr>
        </p:nvSpPr>
        <p:spPr>
          <a:xfrm>
            <a:off x="677334" y="2160589"/>
            <a:ext cx="8596668" cy="4230051"/>
          </a:xfrm>
        </p:spPr>
        <p:txBody>
          <a:bodyPr>
            <a:normAutofit/>
          </a:bodyPr>
          <a:lstStyle/>
          <a:p>
            <a:pPr marL="0" indent="0">
              <a:buNone/>
            </a:pPr>
            <a:r>
              <a:rPr lang="en-US" sz="2800" b="1" dirty="0">
                <a:solidFill>
                  <a:schemeClr val="accent1">
                    <a:lumMod val="75000"/>
                  </a:schemeClr>
                </a:solidFill>
                <a:latin typeface="Times New Roman" panose="02020603050405020304" pitchFamily="18" charset="0"/>
                <a:cs typeface="Times New Roman" panose="02020603050405020304" pitchFamily="18" charset="0"/>
              </a:rPr>
              <a:t>6. </a:t>
            </a:r>
            <a:r>
              <a:rPr lang="tr-TR" sz="3200" b="1" dirty="0">
                <a:latin typeface="Times" panose="02020603050405020304" pitchFamily="18" charset="0"/>
                <a:cs typeface="Times New Roman" panose="02020603050405020304" pitchFamily="18" charset="0"/>
              </a:rPr>
              <a:t>Maintainability: </a:t>
            </a:r>
            <a:endParaRPr lang="en-US" sz="3200" b="1" dirty="0">
              <a:latin typeface="Times" panose="02020603050405020304" pitchFamily="18" charset="0"/>
              <a:cs typeface="Times New Roman" panose="02020603050405020304" pitchFamily="18" charset="0"/>
            </a:endParaRPr>
          </a:p>
          <a:p>
            <a:pPr marL="0" indent="0">
              <a:buNone/>
            </a:pPr>
            <a:endParaRPr lang="en-US" sz="3200" b="1" dirty="0">
              <a:latin typeface="Times" panose="02020603050405020304" pitchFamily="18" charset="0"/>
              <a:cs typeface="Times New Roman" panose="02020603050405020304" pitchFamily="18" charset="0"/>
            </a:endParaRPr>
          </a:p>
          <a:p>
            <a:pPr algn="l" rtl="0" fontAlgn="base"/>
            <a:r>
              <a:rPr lang="en-US" sz="1800" b="0" i="0" dirty="0">
                <a:solidFill>
                  <a:srgbClr val="000000"/>
                </a:solidFill>
                <a:effectLst/>
                <a:latin typeface="Times New Roman" panose="02020603050405020304" pitchFamily="18" charset="0"/>
              </a:rPr>
              <a:t>The system should be easy to maintain.   </a:t>
            </a:r>
            <a:endParaRPr lang="en-US" sz="32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Times New Roman" panose="02020603050405020304" pitchFamily="18" charset="0"/>
              </a:rPr>
              <a:t>In order for the system to be easy to maintain it is done with a web-based, which is easy to maintain and which are Visual Studio and SQL. </a:t>
            </a:r>
            <a:endParaRPr lang="en-US" sz="32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Times New Roman" panose="02020603050405020304" pitchFamily="18" charset="0"/>
              </a:rPr>
              <a:t>Maintenance of the system should be cost efficient  </a:t>
            </a:r>
            <a:endParaRPr lang="en-US" sz="32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Times New Roman" panose="02020603050405020304" pitchFamily="18" charset="0"/>
              </a:rPr>
              <a:t>Maintenance of the system should be less frequent. </a:t>
            </a:r>
            <a:endParaRPr lang="en-US" sz="3200"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Times New Roman" panose="02020603050405020304" pitchFamily="18" charset="0"/>
              </a:rPr>
              <a:t>The system should easily adapt to changes made </a:t>
            </a:r>
            <a:endParaRPr lang="en-US" sz="3200" b="0" i="0" dirty="0">
              <a:solidFill>
                <a:srgbClr val="000000"/>
              </a:solidFill>
              <a:effectLst/>
              <a:latin typeface="Segoe UI" panose="020B0502040204020203" pitchFamily="34" charset="0"/>
            </a:endParaRPr>
          </a:p>
          <a:p>
            <a:pPr marL="0" indent="0">
              <a:buNone/>
            </a:pPr>
            <a:endParaRPr lang="en-US" sz="3200" b="1" dirty="0">
              <a:latin typeface="Times" panose="02020603050405020304" pitchFamily="18" charset="0"/>
              <a:cs typeface="Times New Roman" panose="02020603050405020304" pitchFamily="18" charset="0"/>
            </a:endParaRPr>
          </a:p>
          <a:p>
            <a:pPr marL="0" indent="0">
              <a:buNone/>
            </a:pPr>
            <a:endParaRPr lang="en-US" sz="3200" b="1" dirty="0">
              <a:latin typeface="Times"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29193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nodeType="clickEffect">
                                  <p:stCondLst>
                                    <p:cond delay="0"/>
                                  </p:stCondLst>
                                  <p:childTnLst>
                                    <p:animEffect transition="out" filter="fade">
                                      <p:cBhvr>
                                        <p:cTn id="24" dur="500" tmFilter="0, 0; .2, .5; .8, .5; 1, 0"/>
                                        <p:tgtEl>
                                          <p:spTgt spid="3">
                                            <p:txEl>
                                              <p:pRg st="0" end="0"/>
                                            </p:txEl>
                                          </p:spTgt>
                                        </p:tgtEl>
                                      </p:cBhvr>
                                    </p:animEffect>
                                    <p:animScale>
                                      <p:cBhvr>
                                        <p:cTn id="25" dur="250" autoRev="1" fill="hold"/>
                                        <p:tgtEl>
                                          <p:spTgt spid="3">
                                            <p:txEl>
                                              <p:pRg st="0" end="0"/>
                                            </p:txEl>
                                          </p:spTgt>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0" dur="1500"/>
                                        <p:tgtEl>
                                          <p:spTgt spid="3">
                                            <p:txEl>
                                              <p:pRg st="2" end="2"/>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randombar(horizontal)">
                                      <p:cBhvr>
                                        <p:cTn id="33" dur="1500"/>
                                        <p:tgtEl>
                                          <p:spTgt spid="3">
                                            <p:txEl>
                                              <p:pRg st="3" end="3"/>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6" dur="1500"/>
                                        <p:tgtEl>
                                          <p:spTgt spid="3">
                                            <p:txEl>
                                              <p:pRg st="4" end="4"/>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9" dur="1500"/>
                                        <p:tgtEl>
                                          <p:spTgt spid="3">
                                            <p:txEl>
                                              <p:pRg st="5" end="5"/>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42" dur="1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15AFD-104A-4BE6-95C8-2F93BA2901F9}"/>
              </a:ext>
            </a:extLst>
          </p:cNvPr>
          <p:cNvSpPr>
            <a:spLocks noGrp="1"/>
          </p:cNvSpPr>
          <p:nvPr>
            <p:ph type="title"/>
          </p:nvPr>
        </p:nvSpPr>
        <p:spPr>
          <a:xfrm>
            <a:off x="541528" y="586232"/>
            <a:ext cx="10058400" cy="2289048"/>
          </a:xfrm>
        </p:spPr>
        <p:txBody>
          <a:bodyPr>
            <a:normAutofit/>
          </a:bodyPr>
          <a:lstStyle/>
          <a:p>
            <a:br>
              <a:rPr lang="en-US" dirty="0"/>
            </a:br>
            <a:r>
              <a:rPr lang="en-US" dirty="0"/>
              <a:t>           </a:t>
            </a:r>
            <a:r>
              <a:rPr lang="en-US" sz="6600" dirty="0" err="1">
                <a:latin typeface="Arial Black" panose="020B0A04020102020204" pitchFamily="34" charset="0"/>
              </a:rPr>
              <a:t>RatingWeb</a:t>
            </a:r>
            <a:br>
              <a:rPr lang="en-US" sz="12800" baseline="-25000" dirty="0"/>
            </a:br>
            <a:endParaRPr lang="en-US" baseline="-25000" dirty="0"/>
          </a:p>
        </p:txBody>
      </p:sp>
      <p:sp>
        <p:nvSpPr>
          <p:cNvPr id="3" name="Content Placeholder 2">
            <a:extLst>
              <a:ext uri="{FF2B5EF4-FFF2-40B4-BE49-F238E27FC236}">
                <a16:creationId xmlns:a16="http://schemas.microsoft.com/office/drawing/2014/main" id="{5744BA40-9CEB-4903-BF4B-F25A095D5C2B}"/>
              </a:ext>
            </a:extLst>
          </p:cNvPr>
          <p:cNvSpPr>
            <a:spLocks noGrp="1"/>
          </p:cNvSpPr>
          <p:nvPr>
            <p:ph idx="1"/>
          </p:nvPr>
        </p:nvSpPr>
        <p:spPr>
          <a:xfrm>
            <a:off x="541528" y="2454255"/>
            <a:ext cx="9496552" cy="3804920"/>
          </a:xfrm>
        </p:spPr>
        <p:txBody>
          <a:bodyPr/>
          <a:lstStyle/>
          <a:p>
            <a:pPr marL="0" indent="0" algn="l" rtl="0" fontAlgn="base">
              <a:buNone/>
            </a:pPr>
            <a:endParaRPr lang="en-US" sz="4000" b="1" dirty="0">
              <a:solidFill>
                <a:srgbClr val="000000"/>
              </a:solidFill>
              <a:latin typeface="Calibri" panose="020F0502020204030204" pitchFamily="34" charset="0"/>
              <a:cs typeface="Times New Roman" panose="02020603050405020304" pitchFamily="18" charset="0"/>
            </a:endParaRPr>
          </a:p>
          <a:p>
            <a:pPr marL="0" indent="0" algn="l" rtl="0" fontAlgn="base">
              <a:buNone/>
            </a:pPr>
            <a:r>
              <a:rPr lang="en-US" sz="3600" i="0" dirty="0">
                <a:solidFill>
                  <a:srgbClr val="000000"/>
                </a:solidFill>
                <a:effectLst/>
                <a:latin typeface="Tempus Sans ITC" panose="04020404030D07020202" pitchFamily="82" charset="0"/>
                <a:cs typeface="Times New Roman" panose="02020603050405020304" pitchFamily="18" charset="0"/>
              </a:rPr>
              <a:t>The aim of the </a:t>
            </a:r>
            <a:r>
              <a:rPr lang="en-US" sz="3600" i="0" dirty="0" err="1">
                <a:solidFill>
                  <a:srgbClr val="000000"/>
                </a:solidFill>
                <a:effectLst/>
                <a:latin typeface="Tempus Sans ITC" panose="04020404030D07020202" pitchFamily="82" charset="0"/>
                <a:cs typeface="Times New Roman" panose="02020603050405020304" pitchFamily="18" charset="0"/>
              </a:rPr>
              <a:t>WebRating</a:t>
            </a:r>
            <a:r>
              <a:rPr lang="en-US" sz="3600" i="0" dirty="0">
                <a:solidFill>
                  <a:srgbClr val="000000"/>
                </a:solidFill>
                <a:effectLst/>
                <a:latin typeface="Tempus Sans ITC" panose="04020404030D07020202" pitchFamily="82" charset="0"/>
                <a:cs typeface="Times New Roman" panose="02020603050405020304" pitchFamily="18" charset="0"/>
              </a:rPr>
              <a:t> System is to help users identify the genuineness of the websites they are using and to know which website is better by the opinion of other users. </a:t>
            </a:r>
            <a:r>
              <a:rPr lang="en-US" sz="3600" i="0" dirty="0">
                <a:solidFill>
                  <a:srgbClr val="000000"/>
                </a:solidFill>
                <a:effectLst/>
                <a:latin typeface="Times New Roman" panose="02020603050405020304" pitchFamily="18" charset="0"/>
                <a:cs typeface="Times New Roman" panose="02020603050405020304" pitchFamily="18" charset="0"/>
              </a:rPr>
              <a:t> </a:t>
            </a:r>
          </a:p>
          <a:p>
            <a:pPr marL="0" indent="0" algn="l" rtl="0" fontAlgn="base">
              <a:buNone/>
            </a:pPr>
            <a:endParaRPr lang="en-US" b="0" i="0" dirty="0">
              <a:solidFill>
                <a:srgbClr val="000000"/>
              </a:solidFill>
              <a:effectLst/>
              <a:latin typeface="Segoe UI" panose="020B0502040204020203" pitchFamily="34" charset="0"/>
            </a:endParaRPr>
          </a:p>
        </p:txBody>
      </p:sp>
      <p:sp>
        <p:nvSpPr>
          <p:cNvPr id="4" name="TextBox 3">
            <a:extLst>
              <a:ext uri="{FF2B5EF4-FFF2-40B4-BE49-F238E27FC236}">
                <a16:creationId xmlns:a16="http://schemas.microsoft.com/office/drawing/2014/main" id="{191DF446-5AEB-47BE-AD24-DBDF075DD6C6}"/>
              </a:ext>
            </a:extLst>
          </p:cNvPr>
          <p:cNvSpPr txBox="1"/>
          <p:nvPr/>
        </p:nvSpPr>
        <p:spPr>
          <a:xfrm>
            <a:off x="11460480" y="6218535"/>
            <a:ext cx="396240" cy="461665"/>
          </a:xfrm>
          <a:prstGeom prst="rect">
            <a:avLst/>
          </a:prstGeom>
          <a:noFill/>
        </p:spPr>
        <p:txBody>
          <a:bodyPr wrap="square" rtlCol="0">
            <a:spAutoFit/>
          </a:bodyPr>
          <a:lstStyle/>
          <a:p>
            <a:r>
              <a:rPr lang="en-US" sz="2400"/>
              <a:t>1</a:t>
            </a:r>
          </a:p>
        </p:txBody>
      </p:sp>
    </p:spTree>
    <p:extLst>
      <p:ext uri="{BB962C8B-B14F-4D97-AF65-F5344CB8AC3E}">
        <p14:creationId xmlns:p14="http://schemas.microsoft.com/office/powerpoint/2010/main" val="30935230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circle(in)">
                                      <p:cBhvr>
                                        <p:cTn id="25" dur="3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730B0-462E-474A-9016-86821CE9CDE3}"/>
              </a:ext>
            </a:extLst>
          </p:cNvPr>
          <p:cNvSpPr>
            <a:spLocks noGrp="1"/>
          </p:cNvSpPr>
          <p:nvPr>
            <p:ph type="title"/>
          </p:nvPr>
        </p:nvSpPr>
        <p:spPr/>
        <p:txBody>
          <a:bodyPr>
            <a:normAutofit/>
          </a:bodyPr>
          <a:lstStyle/>
          <a:p>
            <a:r>
              <a:rPr lang="en-US" dirty="0" err="1">
                <a:latin typeface="Arial Black" panose="020B0A04020102020204" pitchFamily="34" charset="0"/>
              </a:rPr>
              <a:t>Cocomo</a:t>
            </a:r>
            <a:r>
              <a:rPr lang="en-US" dirty="0">
                <a:latin typeface="Arial Black" panose="020B0A04020102020204" pitchFamily="34" charset="0"/>
              </a:rPr>
              <a:t> model:</a:t>
            </a:r>
          </a:p>
        </p:txBody>
      </p:sp>
      <p:pic>
        <p:nvPicPr>
          <p:cNvPr id="3074" name="Picture 2">
            <a:extLst>
              <a:ext uri="{FF2B5EF4-FFF2-40B4-BE49-F238E27FC236}">
                <a16:creationId xmlns:a16="http://schemas.microsoft.com/office/drawing/2014/main" id="{AF4CC4B3-1920-4F0F-9B21-F85C6B6724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6544" y="1270000"/>
            <a:ext cx="4750838" cy="54620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A0BFAD2-D53A-49E7-8595-69DECA757A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294" y="1859280"/>
            <a:ext cx="5986858" cy="360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1976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nodeType="clickEffect">
                                  <p:stCondLst>
                                    <p:cond delay="0"/>
                                  </p:stCondLst>
                                  <p:childTnLst>
                                    <p:animEffect transition="out" filter="fade">
                                      <p:cBhvr>
                                        <p:cTn id="24" dur="2000" tmFilter="0, 0; .2, .5; .8, .5; 1, 0"/>
                                        <p:tgtEl>
                                          <p:spTgt spid="3074"/>
                                        </p:tgtEl>
                                      </p:cBhvr>
                                    </p:animEffect>
                                    <p:animScale>
                                      <p:cBhvr>
                                        <p:cTn id="25" dur="1000" autoRev="1" fill="hold"/>
                                        <p:tgtEl>
                                          <p:spTgt spid="3074"/>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6" presetClass="emph" presetSubtype="0" fill="hold" nodeType="clickEffect">
                                  <p:stCondLst>
                                    <p:cond delay="0"/>
                                  </p:stCondLst>
                                  <p:childTnLst>
                                    <p:animScale>
                                      <p:cBhvr>
                                        <p:cTn id="29" dur="1000" fill="hold"/>
                                        <p:tgtEl>
                                          <p:spTgt spid="307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2FE8-2BE0-438B-BDCB-FE3EF40E47E0}"/>
              </a:ext>
            </a:extLst>
          </p:cNvPr>
          <p:cNvSpPr>
            <a:spLocks noGrp="1"/>
          </p:cNvSpPr>
          <p:nvPr>
            <p:ph type="title"/>
          </p:nvPr>
        </p:nvSpPr>
        <p:spPr>
          <a:xfrm>
            <a:off x="2008294" y="2367280"/>
            <a:ext cx="8596668" cy="1320800"/>
          </a:xfrm>
        </p:spPr>
        <p:txBody>
          <a:bodyPr>
            <a:normAutofit/>
          </a:bodyPr>
          <a:lstStyle/>
          <a:p>
            <a:r>
              <a:rPr lang="en-US" sz="8000" b="1" dirty="0"/>
              <a:t>The Conclusion</a:t>
            </a:r>
          </a:p>
        </p:txBody>
      </p:sp>
    </p:spTree>
    <p:extLst>
      <p:ext uri="{BB962C8B-B14F-4D97-AF65-F5344CB8AC3E}">
        <p14:creationId xmlns:p14="http://schemas.microsoft.com/office/powerpoint/2010/main" val="53357857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F5ADD-29FC-4559-BF46-068AAD8E805D}"/>
              </a:ext>
            </a:extLst>
          </p:cNvPr>
          <p:cNvSpPr>
            <a:spLocks noGrp="1"/>
          </p:cNvSpPr>
          <p:nvPr>
            <p:ph type="title"/>
          </p:nvPr>
        </p:nvSpPr>
        <p:spPr>
          <a:xfrm>
            <a:off x="1632204" y="1408684"/>
            <a:ext cx="7474712" cy="3112516"/>
          </a:xfrm>
        </p:spPr>
        <p:txBody>
          <a:bodyPr>
            <a:normAutofit/>
          </a:bodyPr>
          <a:lstStyle/>
          <a:p>
            <a:r>
              <a:rPr lang="en-US" sz="9600" b="1" dirty="0"/>
              <a:t> Thank you</a:t>
            </a:r>
            <a:br>
              <a:rPr lang="en-US" sz="9600" b="1" dirty="0"/>
            </a:br>
            <a:r>
              <a:rPr lang="en-US" sz="9600" b="1" dirty="0"/>
              <a:t>        </a:t>
            </a:r>
            <a:endParaRPr lang="en-US" sz="9600" dirty="0"/>
          </a:p>
        </p:txBody>
      </p:sp>
      <p:sp>
        <p:nvSpPr>
          <p:cNvPr id="3" name="Smiley Face 2">
            <a:extLst>
              <a:ext uri="{FF2B5EF4-FFF2-40B4-BE49-F238E27FC236}">
                <a16:creationId xmlns:a16="http://schemas.microsoft.com/office/drawing/2014/main" id="{9AAE56A5-5201-4E13-AB8B-739177910781}"/>
              </a:ext>
            </a:extLst>
          </p:cNvPr>
          <p:cNvSpPr/>
          <p:nvPr/>
        </p:nvSpPr>
        <p:spPr>
          <a:xfrm>
            <a:off x="3322320" y="3561080"/>
            <a:ext cx="2956560" cy="2428240"/>
          </a:xfrm>
          <a:prstGeom prst="smileyFac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971975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0" fill="hold"/>
                                        <p:tgtEl>
                                          <p:spTgt spid="2"/>
                                        </p:tgtEl>
                                        <p:attrNameLst>
                                          <p:attrName>ppt_w</p:attrName>
                                        </p:attrNameLst>
                                      </p:cBhvr>
                                      <p:tavLst>
                                        <p:tav tm="0">
                                          <p:val>
                                            <p:fltVal val="0"/>
                                          </p:val>
                                        </p:tav>
                                        <p:tav tm="100000">
                                          <p:val>
                                            <p:strVal val="#ppt_w"/>
                                          </p:val>
                                        </p:tav>
                                      </p:tavLst>
                                    </p:anim>
                                    <p:anim calcmode="lin" valueType="num">
                                      <p:cBhvr>
                                        <p:cTn id="8" dur="2500" fill="hold"/>
                                        <p:tgtEl>
                                          <p:spTgt spid="2"/>
                                        </p:tgtEl>
                                        <p:attrNameLst>
                                          <p:attrName>ppt_h</p:attrName>
                                        </p:attrNameLst>
                                      </p:cBhvr>
                                      <p:tavLst>
                                        <p:tav tm="0">
                                          <p:val>
                                            <p:fltVal val="0"/>
                                          </p:val>
                                        </p:tav>
                                        <p:tav tm="100000">
                                          <p:val>
                                            <p:strVal val="#ppt_h"/>
                                          </p:val>
                                        </p:tav>
                                      </p:tavLst>
                                    </p:anim>
                                    <p:anim calcmode="lin" valueType="num">
                                      <p:cBhvr>
                                        <p:cTn id="9" dur="2500" fill="hold"/>
                                        <p:tgtEl>
                                          <p:spTgt spid="2"/>
                                        </p:tgtEl>
                                        <p:attrNameLst>
                                          <p:attrName>style.rotation</p:attrName>
                                        </p:attrNameLst>
                                      </p:cBhvr>
                                      <p:tavLst>
                                        <p:tav tm="0">
                                          <p:val>
                                            <p:fltVal val="90"/>
                                          </p:val>
                                        </p:tav>
                                        <p:tav tm="100000">
                                          <p:val>
                                            <p:fltVal val="0"/>
                                          </p:val>
                                        </p:tav>
                                      </p:tavLst>
                                    </p:anim>
                                    <p:animEffect transition="in" filter="fade">
                                      <p:cBhvr>
                                        <p:cTn id="10" dur="2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000"/>
                                        <p:tgtEl>
                                          <p:spTgt spid="3"/>
                                        </p:tgtEl>
                                      </p:cBhvr>
                                    </p:animEffect>
                                    <p:anim calcmode="lin" valueType="num">
                                      <p:cBhvr>
                                        <p:cTn id="16" dur="2000" fill="hold"/>
                                        <p:tgtEl>
                                          <p:spTgt spid="3"/>
                                        </p:tgtEl>
                                        <p:attrNameLst>
                                          <p:attrName>ppt_w</p:attrName>
                                        </p:attrNameLst>
                                      </p:cBhvr>
                                      <p:tavLst>
                                        <p:tav tm="0" fmla="#ppt_w*sin(2.5*pi*$)">
                                          <p:val>
                                            <p:fltVal val="0"/>
                                          </p:val>
                                        </p:tav>
                                        <p:tav tm="100000">
                                          <p:val>
                                            <p:fltVal val="1"/>
                                          </p:val>
                                        </p:tav>
                                      </p:tavLst>
                                    </p:anim>
                                    <p:anim calcmode="lin" valueType="num">
                                      <p:cBhvr>
                                        <p:cTn id="17"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E272E-ECB0-478D-8A4C-5A2324DDA5E6}"/>
              </a:ext>
            </a:extLst>
          </p:cNvPr>
          <p:cNvSpPr>
            <a:spLocks noGrp="1"/>
          </p:cNvSpPr>
          <p:nvPr>
            <p:ph type="title"/>
          </p:nvPr>
        </p:nvSpPr>
        <p:spPr/>
        <p:txBody>
          <a:bodyPr/>
          <a:lstStyle/>
          <a:p>
            <a:r>
              <a:rPr lang="en-US" dirty="0">
                <a:latin typeface="Arial Black" panose="020B0A04020102020204" pitchFamily="34" charset="0"/>
              </a:rPr>
              <a:t>Project team responsibilities:</a:t>
            </a:r>
          </a:p>
        </p:txBody>
      </p:sp>
      <p:pic>
        <p:nvPicPr>
          <p:cNvPr id="1026" name="Picture 2">
            <a:extLst>
              <a:ext uri="{FF2B5EF4-FFF2-40B4-BE49-F238E27FC236}">
                <a16:creationId xmlns:a16="http://schemas.microsoft.com/office/drawing/2014/main" id="{4C4756E1-124B-4E49-A038-87CA5E5A5F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334" y="1708528"/>
            <a:ext cx="8944186" cy="4698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27374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2" presetClass="emph" presetSubtype="0" fill="hold" nodeType="clickEffect">
                                  <p:stCondLst>
                                    <p:cond delay="0"/>
                                  </p:stCondLst>
                                  <p:childTnLst>
                                    <p:animRot by="120000">
                                      <p:cBhvr>
                                        <p:cTn id="24" dur="175" fill="hold">
                                          <p:stCondLst>
                                            <p:cond delay="0"/>
                                          </p:stCondLst>
                                        </p:cTn>
                                        <p:tgtEl>
                                          <p:spTgt spid="1026"/>
                                        </p:tgtEl>
                                        <p:attrNameLst>
                                          <p:attrName>r</p:attrName>
                                        </p:attrNameLst>
                                      </p:cBhvr>
                                    </p:animRot>
                                    <p:animRot by="-240000">
                                      <p:cBhvr>
                                        <p:cTn id="25" dur="350" fill="hold">
                                          <p:stCondLst>
                                            <p:cond delay="350"/>
                                          </p:stCondLst>
                                        </p:cTn>
                                        <p:tgtEl>
                                          <p:spTgt spid="1026"/>
                                        </p:tgtEl>
                                        <p:attrNameLst>
                                          <p:attrName>r</p:attrName>
                                        </p:attrNameLst>
                                      </p:cBhvr>
                                    </p:animRot>
                                    <p:animRot by="240000">
                                      <p:cBhvr>
                                        <p:cTn id="26" dur="350" fill="hold">
                                          <p:stCondLst>
                                            <p:cond delay="700"/>
                                          </p:stCondLst>
                                        </p:cTn>
                                        <p:tgtEl>
                                          <p:spTgt spid="1026"/>
                                        </p:tgtEl>
                                        <p:attrNameLst>
                                          <p:attrName>r</p:attrName>
                                        </p:attrNameLst>
                                      </p:cBhvr>
                                    </p:animRot>
                                    <p:animRot by="-240000">
                                      <p:cBhvr>
                                        <p:cTn id="27" dur="350" fill="hold">
                                          <p:stCondLst>
                                            <p:cond delay="1050"/>
                                          </p:stCondLst>
                                        </p:cTn>
                                        <p:tgtEl>
                                          <p:spTgt spid="1026"/>
                                        </p:tgtEl>
                                        <p:attrNameLst>
                                          <p:attrName>r</p:attrName>
                                        </p:attrNameLst>
                                      </p:cBhvr>
                                    </p:animRot>
                                    <p:animRot by="120000">
                                      <p:cBhvr>
                                        <p:cTn id="28" dur="350" fill="hold">
                                          <p:stCondLst>
                                            <p:cond delay="1400"/>
                                          </p:stCondLst>
                                        </p:cTn>
                                        <p:tgtEl>
                                          <p:spTgt spid="10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BBD2F-01FA-4677-A35E-C5F05271EBDD}"/>
              </a:ext>
            </a:extLst>
          </p:cNvPr>
          <p:cNvSpPr>
            <a:spLocks noGrp="1"/>
          </p:cNvSpPr>
          <p:nvPr>
            <p:ph type="title"/>
          </p:nvPr>
        </p:nvSpPr>
        <p:spPr/>
        <p:txBody>
          <a:bodyPr>
            <a:normAutofit/>
          </a:bodyPr>
          <a:lstStyle/>
          <a:p>
            <a:r>
              <a:rPr lang="en-US" dirty="0">
                <a:latin typeface="Arial Black" panose="020B0A04020102020204" pitchFamily="34" charset="0"/>
              </a:rPr>
              <a:t>Project management:</a:t>
            </a:r>
          </a:p>
        </p:txBody>
      </p:sp>
      <p:sp>
        <p:nvSpPr>
          <p:cNvPr id="3" name="Content Placeholder 2">
            <a:extLst>
              <a:ext uri="{FF2B5EF4-FFF2-40B4-BE49-F238E27FC236}">
                <a16:creationId xmlns:a16="http://schemas.microsoft.com/office/drawing/2014/main" id="{8FC39FFC-D779-42A3-8CA3-EC5B30CF055A}"/>
              </a:ext>
            </a:extLst>
          </p:cNvPr>
          <p:cNvSpPr>
            <a:spLocks noGrp="1"/>
          </p:cNvSpPr>
          <p:nvPr>
            <p:ph idx="1"/>
          </p:nvPr>
        </p:nvSpPr>
        <p:spPr>
          <a:xfrm>
            <a:off x="585894" y="1651347"/>
            <a:ext cx="7176346" cy="2424935"/>
          </a:xfrm>
        </p:spPr>
        <p:txBody>
          <a:bodyPr/>
          <a:lstStyle/>
          <a:p>
            <a:r>
              <a:rPr lang="en-US" sz="1800" b="1" i="0" dirty="0">
                <a:solidFill>
                  <a:srgbClr val="000000"/>
                </a:solidFill>
                <a:effectLst/>
                <a:latin typeface="Times New Roman" panose="02020603050405020304" pitchFamily="18" charset="0"/>
              </a:rPr>
              <a:t>Project Definition</a:t>
            </a:r>
            <a:r>
              <a:rPr lang="en-US" sz="1800" b="0" i="0" dirty="0">
                <a:solidFill>
                  <a:srgbClr val="000000"/>
                </a:solidFill>
                <a:effectLst/>
                <a:latin typeface="Times New Roman" panose="02020603050405020304" pitchFamily="18" charset="0"/>
              </a:rPr>
              <a:t> </a:t>
            </a:r>
          </a:p>
          <a:p>
            <a:r>
              <a:rPr lang="en-US" sz="1800" b="1" i="0" dirty="0">
                <a:solidFill>
                  <a:srgbClr val="000000"/>
                </a:solidFill>
                <a:effectLst/>
                <a:latin typeface="Times New Roman" panose="02020603050405020304" pitchFamily="18" charset="0"/>
              </a:rPr>
              <a:t>Aim of the Project</a:t>
            </a:r>
            <a:r>
              <a:rPr lang="en-US" sz="1800" b="0" i="0" dirty="0">
                <a:solidFill>
                  <a:srgbClr val="000000"/>
                </a:solidFill>
                <a:effectLst/>
                <a:latin typeface="Times New Roman" panose="02020603050405020304" pitchFamily="18" charset="0"/>
              </a:rPr>
              <a:t> </a:t>
            </a:r>
            <a:endParaRPr lang="en-US" dirty="0">
              <a:solidFill>
                <a:srgbClr val="000000"/>
              </a:solidFill>
              <a:latin typeface="Times New Roman" panose="02020603050405020304" pitchFamily="18" charset="0"/>
            </a:endParaRPr>
          </a:p>
          <a:p>
            <a:r>
              <a:rPr lang="en-US" sz="1800" b="1" i="0" dirty="0">
                <a:solidFill>
                  <a:srgbClr val="000000"/>
                </a:solidFill>
                <a:effectLst/>
                <a:latin typeface="Times New Roman" panose="02020603050405020304" pitchFamily="18" charset="0"/>
              </a:rPr>
              <a:t>Scope of the project</a:t>
            </a:r>
            <a:r>
              <a:rPr lang="en-US" sz="1800" b="0" i="0" dirty="0">
                <a:solidFill>
                  <a:srgbClr val="000000"/>
                </a:solidFill>
                <a:effectLst/>
                <a:latin typeface="Times New Roman" panose="02020603050405020304" pitchFamily="18" charset="0"/>
              </a:rPr>
              <a:t> </a:t>
            </a:r>
          </a:p>
          <a:p>
            <a:pPr algn="just" fontAlgn="base"/>
            <a:r>
              <a:rPr lang="en-US" sz="1800" b="0" i="0" dirty="0">
                <a:solidFill>
                  <a:srgbClr val="000000"/>
                </a:solidFill>
                <a:effectLst/>
                <a:latin typeface="Times New Roman" panose="02020603050405020304" pitchFamily="18" charset="0"/>
              </a:rPr>
              <a:t> </a:t>
            </a:r>
            <a:r>
              <a:rPr lang="en-US" sz="1800" b="1" i="0" dirty="0">
                <a:solidFill>
                  <a:srgbClr val="000000"/>
                </a:solidFill>
                <a:effectLst/>
                <a:latin typeface="Times New Roman" panose="02020603050405020304" pitchFamily="18" charset="0"/>
              </a:rPr>
              <a:t>Target Users/Innovative Aspects/Contributions of Project</a:t>
            </a:r>
            <a:r>
              <a:rPr lang="en-US" sz="1800" b="0" i="0" dirty="0">
                <a:solidFill>
                  <a:srgbClr val="000000"/>
                </a:solidFill>
                <a:effectLst/>
                <a:latin typeface="Times New Roman" panose="02020603050405020304" pitchFamily="18" charset="0"/>
              </a:rPr>
              <a:t> </a:t>
            </a:r>
            <a:endParaRPr lang="en-US" b="0" i="0" dirty="0">
              <a:solidFill>
                <a:srgbClr val="000000"/>
              </a:solidFill>
              <a:effectLst/>
              <a:latin typeface="Segoe UI" panose="020B0502040204020203" pitchFamily="34" charset="0"/>
            </a:endParaRPr>
          </a:p>
          <a:p>
            <a:pPr algn="just" rtl="0" fontAlgn="base"/>
            <a:r>
              <a:rPr lang="en-US" b="1" i="0" dirty="0">
                <a:solidFill>
                  <a:srgbClr val="000000"/>
                </a:solidFill>
                <a:effectLst/>
                <a:latin typeface="WordVisi_MSFontService"/>
              </a:rPr>
              <a:t>Tools/Methods applied</a:t>
            </a:r>
          </a:p>
          <a:p>
            <a:pPr algn="just" rtl="0" fontAlgn="base"/>
            <a:r>
              <a:rPr lang="en-US" b="1" i="0" dirty="0">
                <a:solidFill>
                  <a:srgbClr val="000000"/>
                </a:solidFill>
                <a:effectLst/>
                <a:latin typeface="WordVisi_MSFontService"/>
              </a:rPr>
              <a:t>Reasons for starting the </a:t>
            </a:r>
            <a:r>
              <a:rPr lang="tr-TR" b="1" i="0" dirty="0">
                <a:solidFill>
                  <a:srgbClr val="000000"/>
                </a:solidFill>
                <a:effectLst/>
                <a:latin typeface="WordVisi_MSFontService"/>
              </a:rPr>
              <a:t>Project</a:t>
            </a:r>
            <a:endParaRPr lang="en-US" b="1" i="0" dirty="0">
              <a:solidFill>
                <a:srgbClr val="000000"/>
              </a:solidFill>
              <a:effectLst/>
              <a:latin typeface="WordVisi_MSFontService"/>
            </a:endParaRPr>
          </a:p>
          <a:p>
            <a:pPr marL="0" indent="0" algn="just" rtl="0" fontAlgn="base">
              <a:buNone/>
            </a:pPr>
            <a:endParaRPr lang="en-US" b="0" i="0" dirty="0">
              <a:solidFill>
                <a:srgbClr val="000000"/>
              </a:solidFill>
              <a:effectLst/>
              <a:latin typeface="Segoe UI" panose="020B0502040204020203" pitchFamily="34" charset="0"/>
            </a:endParaRPr>
          </a:p>
          <a:p>
            <a:pPr marL="0" indent="0">
              <a:buNone/>
            </a:pPr>
            <a:endParaRPr lang="en-US" dirty="0"/>
          </a:p>
        </p:txBody>
      </p:sp>
      <p:pic>
        <p:nvPicPr>
          <p:cNvPr id="5" name="Picture 4">
            <a:extLst>
              <a:ext uri="{FF2B5EF4-FFF2-40B4-BE49-F238E27FC236}">
                <a16:creationId xmlns:a16="http://schemas.microsoft.com/office/drawing/2014/main" id="{93AD537D-7D37-4E31-B2B6-6E27F8071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6068" y="4076282"/>
            <a:ext cx="7825932" cy="2768742"/>
          </a:xfrm>
          <a:prstGeom prst="rect">
            <a:avLst/>
          </a:prstGeom>
        </p:spPr>
      </p:pic>
    </p:spTree>
    <p:extLst>
      <p:ext uri="{BB962C8B-B14F-4D97-AF65-F5344CB8AC3E}">
        <p14:creationId xmlns:p14="http://schemas.microsoft.com/office/powerpoint/2010/main" val="1561169910"/>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1000"/>
                                        <p:tgtEl>
                                          <p:spTgt spid="3">
                                            <p:txEl>
                                              <p:pRg st="1" end="1"/>
                                            </p:txEl>
                                          </p:spTgt>
                                        </p:tgtEl>
                                      </p:cBhvr>
                                    </p:animEffect>
                                    <p:anim calcmode="lin" valueType="num">
                                      <p:cBhvr>
                                        <p:cTn id="3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1000"/>
                                        <p:tgtEl>
                                          <p:spTgt spid="3">
                                            <p:txEl>
                                              <p:pRg st="2" end="2"/>
                                            </p:txEl>
                                          </p:spTgt>
                                        </p:tgtEl>
                                      </p:cBhvr>
                                    </p:animEffect>
                                    <p:anim calcmode="lin" valueType="num">
                                      <p:cBhvr>
                                        <p:cTn id="4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1000"/>
                                        <p:tgtEl>
                                          <p:spTgt spid="3">
                                            <p:txEl>
                                              <p:pRg st="3" end="3"/>
                                            </p:txEl>
                                          </p:spTgt>
                                        </p:tgtEl>
                                      </p:cBhvr>
                                    </p:animEffect>
                                    <p:anim calcmode="lin" valueType="num">
                                      <p:cBhvr>
                                        <p:cTn id="4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Effect transition="in" filter="fade">
                                      <p:cBhvr>
                                        <p:cTn id="53" dur="1000"/>
                                        <p:tgtEl>
                                          <p:spTgt spid="3">
                                            <p:txEl>
                                              <p:pRg st="4" end="4"/>
                                            </p:txEl>
                                          </p:spTgt>
                                        </p:tgtEl>
                                      </p:cBhvr>
                                    </p:animEffect>
                                    <p:anim calcmode="lin" valueType="num">
                                      <p:cBhvr>
                                        <p:cTn id="5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3">
                                            <p:txEl>
                                              <p:pRg st="5" end="5"/>
                                            </p:txEl>
                                          </p:spTgt>
                                        </p:tgtEl>
                                        <p:attrNameLst>
                                          <p:attrName>style.visibility</p:attrName>
                                        </p:attrNameLst>
                                      </p:cBhvr>
                                      <p:to>
                                        <p:strVal val="visible"/>
                                      </p:to>
                                    </p:set>
                                    <p:animEffect transition="in" filter="fade">
                                      <p:cBhvr>
                                        <p:cTn id="60" dur="1000"/>
                                        <p:tgtEl>
                                          <p:spTgt spid="3">
                                            <p:txEl>
                                              <p:pRg st="5" end="5"/>
                                            </p:txEl>
                                          </p:spTgt>
                                        </p:tgtEl>
                                      </p:cBhvr>
                                    </p:animEffect>
                                    <p:anim calcmode="lin" valueType="num">
                                      <p:cBhvr>
                                        <p:cTn id="6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6" presetClass="emph" presetSubtype="0" fill="hold" nodeType="clickEffect">
                                  <p:stCondLst>
                                    <p:cond delay="0"/>
                                  </p:stCondLst>
                                  <p:childTnLst>
                                    <p:animEffect transition="out" filter="fade">
                                      <p:cBhvr>
                                        <p:cTn id="66" dur="1250" tmFilter="0, 0; .2, .5; .8, .5; 1, 0"/>
                                        <p:tgtEl>
                                          <p:spTgt spid="5"/>
                                        </p:tgtEl>
                                      </p:cBhvr>
                                    </p:animEffect>
                                    <p:animScale>
                                      <p:cBhvr>
                                        <p:cTn id="67" dur="625"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618B1-E595-45DA-9E15-F0B0BCB44663}"/>
              </a:ext>
            </a:extLst>
          </p:cNvPr>
          <p:cNvSpPr>
            <a:spLocks noGrp="1"/>
          </p:cNvSpPr>
          <p:nvPr>
            <p:ph type="title"/>
          </p:nvPr>
        </p:nvSpPr>
        <p:spPr>
          <a:xfrm>
            <a:off x="3877734" y="233680"/>
            <a:ext cx="8596668" cy="1320800"/>
          </a:xfrm>
        </p:spPr>
        <p:txBody>
          <a:bodyPr>
            <a:normAutofit/>
          </a:bodyPr>
          <a:lstStyle/>
          <a:p>
            <a:r>
              <a:rPr lang="en-US" dirty="0">
                <a:latin typeface="Arial Black" panose="020B0A04020102020204" pitchFamily="34" charset="0"/>
              </a:rPr>
              <a:t>Gantt Chart </a:t>
            </a:r>
          </a:p>
        </p:txBody>
      </p:sp>
      <p:pic>
        <p:nvPicPr>
          <p:cNvPr id="11266" name="Picture 2">
            <a:extLst>
              <a:ext uri="{FF2B5EF4-FFF2-40B4-BE49-F238E27FC236}">
                <a16:creationId xmlns:a16="http://schemas.microsoft.com/office/drawing/2014/main" id="{8D57190D-06AF-4158-90A9-BAC1983ABF8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65760" y="1065118"/>
            <a:ext cx="10139680" cy="5427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363119"/>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2" presetClass="emph" presetSubtype="0" fill="hold" nodeType="clickEffect">
                                  <p:stCondLst>
                                    <p:cond delay="0"/>
                                  </p:stCondLst>
                                  <p:childTnLst>
                                    <p:animRot by="120000">
                                      <p:cBhvr>
                                        <p:cTn id="24" dur="100" fill="hold">
                                          <p:stCondLst>
                                            <p:cond delay="0"/>
                                          </p:stCondLst>
                                        </p:cTn>
                                        <p:tgtEl>
                                          <p:spTgt spid="11266"/>
                                        </p:tgtEl>
                                        <p:attrNameLst>
                                          <p:attrName>r</p:attrName>
                                        </p:attrNameLst>
                                      </p:cBhvr>
                                    </p:animRot>
                                    <p:animRot by="-240000">
                                      <p:cBhvr>
                                        <p:cTn id="25" dur="200" fill="hold">
                                          <p:stCondLst>
                                            <p:cond delay="200"/>
                                          </p:stCondLst>
                                        </p:cTn>
                                        <p:tgtEl>
                                          <p:spTgt spid="11266"/>
                                        </p:tgtEl>
                                        <p:attrNameLst>
                                          <p:attrName>r</p:attrName>
                                        </p:attrNameLst>
                                      </p:cBhvr>
                                    </p:animRot>
                                    <p:animRot by="240000">
                                      <p:cBhvr>
                                        <p:cTn id="26" dur="200" fill="hold">
                                          <p:stCondLst>
                                            <p:cond delay="400"/>
                                          </p:stCondLst>
                                        </p:cTn>
                                        <p:tgtEl>
                                          <p:spTgt spid="11266"/>
                                        </p:tgtEl>
                                        <p:attrNameLst>
                                          <p:attrName>r</p:attrName>
                                        </p:attrNameLst>
                                      </p:cBhvr>
                                    </p:animRot>
                                    <p:animRot by="-240000">
                                      <p:cBhvr>
                                        <p:cTn id="27" dur="200" fill="hold">
                                          <p:stCondLst>
                                            <p:cond delay="600"/>
                                          </p:stCondLst>
                                        </p:cTn>
                                        <p:tgtEl>
                                          <p:spTgt spid="11266"/>
                                        </p:tgtEl>
                                        <p:attrNameLst>
                                          <p:attrName>r</p:attrName>
                                        </p:attrNameLst>
                                      </p:cBhvr>
                                    </p:animRot>
                                    <p:animRot by="120000">
                                      <p:cBhvr>
                                        <p:cTn id="28" dur="200" fill="hold">
                                          <p:stCondLst>
                                            <p:cond delay="800"/>
                                          </p:stCondLst>
                                        </p:cTn>
                                        <p:tgtEl>
                                          <p:spTgt spid="112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90844-E713-4280-A930-4B2D94C3BD76}"/>
              </a:ext>
            </a:extLst>
          </p:cNvPr>
          <p:cNvSpPr>
            <a:spLocks noGrp="1"/>
          </p:cNvSpPr>
          <p:nvPr>
            <p:ph type="title"/>
          </p:nvPr>
        </p:nvSpPr>
        <p:spPr>
          <a:xfrm>
            <a:off x="1047423" y="294640"/>
            <a:ext cx="8596668" cy="1320800"/>
          </a:xfrm>
        </p:spPr>
        <p:txBody>
          <a:bodyPr>
            <a:normAutofit/>
          </a:bodyPr>
          <a:lstStyle/>
          <a:p>
            <a:r>
              <a:rPr lang="en-US" dirty="0">
                <a:latin typeface="Arial Black" panose="020B0A04020102020204" pitchFamily="34" charset="0"/>
              </a:rPr>
              <a:t>Use Case Diagram:</a:t>
            </a:r>
          </a:p>
        </p:txBody>
      </p:sp>
      <p:pic>
        <p:nvPicPr>
          <p:cNvPr id="5122" name="Picture 2">
            <a:extLst>
              <a:ext uri="{FF2B5EF4-FFF2-40B4-BE49-F238E27FC236}">
                <a16:creationId xmlns:a16="http://schemas.microsoft.com/office/drawing/2014/main" id="{D34F176F-5B27-45AA-B48D-8F4F0CACB9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43600" y="-55208"/>
            <a:ext cx="6248400" cy="691222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F50CF6BF-8151-447D-9A9A-22117BA2D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326" y="1262230"/>
            <a:ext cx="3857028" cy="491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8699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5124"/>
                                        </p:tgtEl>
                                        <p:attrNameLst>
                                          <p:attrName>style.visibility</p:attrName>
                                        </p:attrNameLst>
                                      </p:cBhvr>
                                      <p:to>
                                        <p:strVal val="visible"/>
                                      </p:to>
                                    </p:set>
                                    <p:animEffect transition="in" filter="fade">
                                      <p:cBhvr>
                                        <p:cTn id="25" dur="1500"/>
                                        <p:tgtEl>
                                          <p:spTgt spid="5124"/>
                                        </p:tgtEl>
                                      </p:cBhvr>
                                    </p:animEffect>
                                    <p:anim calcmode="lin" valueType="num">
                                      <p:cBhvr>
                                        <p:cTn id="26" dur="1500" fill="hold"/>
                                        <p:tgtEl>
                                          <p:spTgt spid="5124"/>
                                        </p:tgtEl>
                                        <p:attrNameLst>
                                          <p:attrName>ppt_x</p:attrName>
                                        </p:attrNameLst>
                                      </p:cBhvr>
                                      <p:tavLst>
                                        <p:tav tm="0">
                                          <p:val>
                                            <p:strVal val="#ppt_x"/>
                                          </p:val>
                                        </p:tav>
                                        <p:tav tm="100000">
                                          <p:val>
                                            <p:strVal val="#ppt_x"/>
                                          </p:val>
                                        </p:tav>
                                      </p:tavLst>
                                    </p:anim>
                                    <p:anim calcmode="lin" valueType="num">
                                      <p:cBhvr>
                                        <p:cTn id="27" dur="1500" fill="hold"/>
                                        <p:tgtEl>
                                          <p:spTgt spid="512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2" presetClass="emph" presetSubtype="0" fill="hold" nodeType="clickEffect">
                                  <p:stCondLst>
                                    <p:cond delay="0"/>
                                  </p:stCondLst>
                                  <p:childTnLst>
                                    <p:animRot by="120000">
                                      <p:cBhvr>
                                        <p:cTn id="31" dur="100" fill="hold">
                                          <p:stCondLst>
                                            <p:cond delay="0"/>
                                          </p:stCondLst>
                                        </p:cTn>
                                        <p:tgtEl>
                                          <p:spTgt spid="5122"/>
                                        </p:tgtEl>
                                        <p:attrNameLst>
                                          <p:attrName>r</p:attrName>
                                        </p:attrNameLst>
                                      </p:cBhvr>
                                    </p:animRot>
                                    <p:animRot by="-240000">
                                      <p:cBhvr>
                                        <p:cTn id="32" dur="200" fill="hold">
                                          <p:stCondLst>
                                            <p:cond delay="200"/>
                                          </p:stCondLst>
                                        </p:cTn>
                                        <p:tgtEl>
                                          <p:spTgt spid="5122"/>
                                        </p:tgtEl>
                                        <p:attrNameLst>
                                          <p:attrName>r</p:attrName>
                                        </p:attrNameLst>
                                      </p:cBhvr>
                                    </p:animRot>
                                    <p:animRot by="240000">
                                      <p:cBhvr>
                                        <p:cTn id="33" dur="200" fill="hold">
                                          <p:stCondLst>
                                            <p:cond delay="400"/>
                                          </p:stCondLst>
                                        </p:cTn>
                                        <p:tgtEl>
                                          <p:spTgt spid="5122"/>
                                        </p:tgtEl>
                                        <p:attrNameLst>
                                          <p:attrName>r</p:attrName>
                                        </p:attrNameLst>
                                      </p:cBhvr>
                                    </p:animRot>
                                    <p:animRot by="-240000">
                                      <p:cBhvr>
                                        <p:cTn id="34" dur="200" fill="hold">
                                          <p:stCondLst>
                                            <p:cond delay="600"/>
                                          </p:stCondLst>
                                        </p:cTn>
                                        <p:tgtEl>
                                          <p:spTgt spid="5122"/>
                                        </p:tgtEl>
                                        <p:attrNameLst>
                                          <p:attrName>r</p:attrName>
                                        </p:attrNameLst>
                                      </p:cBhvr>
                                    </p:animRot>
                                    <p:animRot by="120000">
                                      <p:cBhvr>
                                        <p:cTn id="35" dur="200" fill="hold">
                                          <p:stCondLst>
                                            <p:cond delay="800"/>
                                          </p:stCondLst>
                                        </p:cTn>
                                        <p:tgtEl>
                                          <p:spTgt spid="51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77F30-92D6-4797-AE6F-34D22F4D8B8B}"/>
              </a:ext>
            </a:extLst>
          </p:cNvPr>
          <p:cNvSpPr>
            <a:spLocks noGrp="1"/>
          </p:cNvSpPr>
          <p:nvPr>
            <p:ph type="title"/>
          </p:nvPr>
        </p:nvSpPr>
        <p:spPr/>
        <p:txBody>
          <a:bodyPr>
            <a:normAutofit/>
          </a:bodyPr>
          <a:lstStyle/>
          <a:p>
            <a:r>
              <a:rPr lang="en-US" dirty="0">
                <a:latin typeface="Arial Black" panose="020B0A04020102020204" pitchFamily="34" charset="0"/>
              </a:rPr>
              <a:t>Architectural Diagram:</a:t>
            </a:r>
          </a:p>
        </p:txBody>
      </p:sp>
      <p:sp>
        <p:nvSpPr>
          <p:cNvPr id="6" name="TextBox 5">
            <a:extLst>
              <a:ext uri="{FF2B5EF4-FFF2-40B4-BE49-F238E27FC236}">
                <a16:creationId xmlns:a16="http://schemas.microsoft.com/office/drawing/2014/main" id="{1FC221C6-25E5-4B3F-BBC1-CE14CB6943AE}"/>
              </a:ext>
            </a:extLst>
          </p:cNvPr>
          <p:cNvSpPr txBox="1"/>
          <p:nvPr/>
        </p:nvSpPr>
        <p:spPr>
          <a:xfrm>
            <a:off x="11499166" y="6299033"/>
            <a:ext cx="558800" cy="307777"/>
          </a:xfrm>
          <a:prstGeom prst="rect">
            <a:avLst/>
          </a:prstGeom>
          <a:noFill/>
        </p:spPr>
        <p:txBody>
          <a:bodyPr wrap="square" lIns="91440" tIns="45720" rIns="91440" bIns="45720" rtlCol="0" anchor="t">
            <a:spAutoFit/>
          </a:bodyPr>
          <a:lstStyle/>
          <a:p>
            <a:r>
              <a:rPr lang="en-US" sz="1400"/>
              <a:t>6</a:t>
            </a:r>
          </a:p>
        </p:txBody>
      </p:sp>
      <p:pic>
        <p:nvPicPr>
          <p:cNvPr id="10242" name="Picture 2">
            <a:extLst>
              <a:ext uri="{FF2B5EF4-FFF2-40B4-BE49-F238E27FC236}">
                <a16:creationId xmlns:a16="http://schemas.microsoft.com/office/drawing/2014/main" id="{B1469186-F0FE-4050-9B6B-9F7AEF502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56" y="1706879"/>
            <a:ext cx="11319672" cy="4460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06954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10242"/>
                                        </p:tgtEl>
                                        <p:attrNameLst>
                                          <p:attrName>style.visibility</p:attrName>
                                        </p:attrNameLst>
                                      </p:cBhvr>
                                      <p:to>
                                        <p:strVal val="visible"/>
                                      </p:to>
                                    </p:set>
                                    <p:anim calcmode="lin" valueType="num">
                                      <p:cBhvr>
                                        <p:cTn id="25" dur="2000" fill="hold"/>
                                        <p:tgtEl>
                                          <p:spTgt spid="10242"/>
                                        </p:tgtEl>
                                        <p:attrNameLst>
                                          <p:attrName>ppt_w</p:attrName>
                                        </p:attrNameLst>
                                      </p:cBhvr>
                                      <p:tavLst>
                                        <p:tav tm="0">
                                          <p:val>
                                            <p:fltVal val="0"/>
                                          </p:val>
                                        </p:tav>
                                        <p:tav tm="100000">
                                          <p:val>
                                            <p:strVal val="#ppt_w"/>
                                          </p:val>
                                        </p:tav>
                                      </p:tavLst>
                                    </p:anim>
                                    <p:anim calcmode="lin" valueType="num">
                                      <p:cBhvr>
                                        <p:cTn id="26" dur="2000" fill="hold"/>
                                        <p:tgtEl>
                                          <p:spTgt spid="10242"/>
                                        </p:tgtEl>
                                        <p:attrNameLst>
                                          <p:attrName>ppt_h</p:attrName>
                                        </p:attrNameLst>
                                      </p:cBhvr>
                                      <p:tavLst>
                                        <p:tav tm="0">
                                          <p:val>
                                            <p:fltVal val="0"/>
                                          </p:val>
                                        </p:tav>
                                        <p:tav tm="100000">
                                          <p:val>
                                            <p:strVal val="#ppt_h"/>
                                          </p:val>
                                        </p:tav>
                                      </p:tavLst>
                                    </p:anim>
                                    <p:anim calcmode="lin" valueType="num">
                                      <p:cBhvr>
                                        <p:cTn id="27" dur="2000" fill="hold"/>
                                        <p:tgtEl>
                                          <p:spTgt spid="10242"/>
                                        </p:tgtEl>
                                        <p:attrNameLst>
                                          <p:attrName>style.rotation</p:attrName>
                                        </p:attrNameLst>
                                      </p:cBhvr>
                                      <p:tavLst>
                                        <p:tav tm="0">
                                          <p:val>
                                            <p:fltVal val="90"/>
                                          </p:val>
                                        </p:tav>
                                        <p:tav tm="100000">
                                          <p:val>
                                            <p:fltVal val="0"/>
                                          </p:val>
                                        </p:tav>
                                      </p:tavLst>
                                    </p:anim>
                                    <p:animEffect transition="in" filter="fade">
                                      <p:cBhvr>
                                        <p:cTn id="28" dur="20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9F28E-F27B-4E46-885B-1F2FAFC73EF1}"/>
              </a:ext>
            </a:extLst>
          </p:cNvPr>
          <p:cNvSpPr>
            <a:spLocks noGrp="1"/>
          </p:cNvSpPr>
          <p:nvPr>
            <p:ph type="title"/>
          </p:nvPr>
        </p:nvSpPr>
        <p:spPr>
          <a:xfrm>
            <a:off x="1254106" y="477520"/>
            <a:ext cx="8596668" cy="1320800"/>
          </a:xfrm>
        </p:spPr>
        <p:txBody>
          <a:bodyPr>
            <a:normAutofit/>
          </a:bodyPr>
          <a:lstStyle/>
          <a:p>
            <a:r>
              <a:rPr lang="en-US" dirty="0">
                <a:latin typeface="Arial Black" panose="020B0A04020102020204" pitchFamily="34" charset="0"/>
              </a:rPr>
              <a:t>Sequence Diagram:</a:t>
            </a:r>
          </a:p>
        </p:txBody>
      </p:sp>
      <p:pic>
        <p:nvPicPr>
          <p:cNvPr id="6146" name="Picture 2">
            <a:extLst>
              <a:ext uri="{FF2B5EF4-FFF2-40B4-BE49-F238E27FC236}">
                <a16:creationId xmlns:a16="http://schemas.microsoft.com/office/drawing/2014/main" id="{5C4B75EC-7CCE-45ED-BB47-2AA4524BDF3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1840" y="1569871"/>
            <a:ext cx="9601200" cy="4902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4185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6146"/>
                                        </p:tgtEl>
                                        <p:attrNameLst>
                                          <p:attrName>style.visibility</p:attrName>
                                        </p:attrNameLst>
                                      </p:cBhvr>
                                      <p:to>
                                        <p:strVal val="visible"/>
                                      </p:to>
                                    </p:set>
                                    <p:anim calcmode="lin" valueType="num">
                                      <p:cBhvr>
                                        <p:cTn id="25" dur="1750" fill="hold"/>
                                        <p:tgtEl>
                                          <p:spTgt spid="6146"/>
                                        </p:tgtEl>
                                        <p:attrNameLst>
                                          <p:attrName>ppt_w</p:attrName>
                                        </p:attrNameLst>
                                      </p:cBhvr>
                                      <p:tavLst>
                                        <p:tav tm="0">
                                          <p:val>
                                            <p:fltVal val="0"/>
                                          </p:val>
                                        </p:tav>
                                        <p:tav tm="100000">
                                          <p:val>
                                            <p:strVal val="#ppt_w"/>
                                          </p:val>
                                        </p:tav>
                                      </p:tavLst>
                                    </p:anim>
                                    <p:anim calcmode="lin" valueType="num">
                                      <p:cBhvr>
                                        <p:cTn id="26" dur="1750" fill="hold"/>
                                        <p:tgtEl>
                                          <p:spTgt spid="6146"/>
                                        </p:tgtEl>
                                        <p:attrNameLst>
                                          <p:attrName>ppt_h</p:attrName>
                                        </p:attrNameLst>
                                      </p:cBhvr>
                                      <p:tavLst>
                                        <p:tav tm="0">
                                          <p:val>
                                            <p:fltVal val="0"/>
                                          </p:val>
                                        </p:tav>
                                        <p:tav tm="100000">
                                          <p:val>
                                            <p:strVal val="#ppt_h"/>
                                          </p:val>
                                        </p:tav>
                                      </p:tavLst>
                                    </p:anim>
                                    <p:animEffect transition="in" filter="fade">
                                      <p:cBhvr>
                                        <p:cTn id="27" dur="175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Face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364</TotalTime>
  <Words>981</Words>
  <Application>Microsoft Office PowerPoint</Application>
  <PresentationFormat>Widescreen</PresentationFormat>
  <Paragraphs>142</Paragraphs>
  <Slides>32</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Arial Black</vt:lpstr>
      <vt:lpstr>Calibri</vt:lpstr>
      <vt:lpstr>Segoe UI</vt:lpstr>
      <vt:lpstr>Tempus Sans ITC</vt:lpstr>
      <vt:lpstr>Times</vt:lpstr>
      <vt:lpstr>Times New Roman</vt:lpstr>
      <vt:lpstr>Trebuchet MS</vt:lpstr>
      <vt:lpstr>Wingdings 3</vt:lpstr>
      <vt:lpstr>WordVisi_MSFontService</vt:lpstr>
      <vt:lpstr>Facet</vt:lpstr>
      <vt:lpstr>Rating-Web Website</vt:lpstr>
      <vt:lpstr>Review:</vt:lpstr>
      <vt:lpstr>            RatingWeb </vt:lpstr>
      <vt:lpstr>Project team responsibilities:</vt:lpstr>
      <vt:lpstr>Project management:</vt:lpstr>
      <vt:lpstr>Gantt Chart </vt:lpstr>
      <vt:lpstr>Use Case Diagram:</vt:lpstr>
      <vt:lpstr>Architectural Diagram:</vt:lpstr>
      <vt:lpstr>Sequence Diagram:</vt:lpstr>
      <vt:lpstr>Activity Diagram:</vt:lpstr>
      <vt:lpstr>BPMN Diagram: </vt:lpstr>
      <vt:lpstr>Data-Flow Diagrams:</vt:lpstr>
      <vt:lpstr>ER Diagram: </vt:lpstr>
      <vt:lpstr>Class Diagram: </vt:lpstr>
      <vt:lpstr>PowerPoint Presentation</vt:lpstr>
      <vt:lpstr>Standards Applied: </vt:lpstr>
      <vt:lpstr>Project Ethics:</vt:lpstr>
      <vt:lpstr>Functional Requirements: </vt:lpstr>
      <vt:lpstr>User Interface: </vt:lpstr>
      <vt:lpstr>User interface: </vt:lpstr>
      <vt:lpstr>User Interface: </vt:lpstr>
      <vt:lpstr>User Interface: </vt:lpstr>
      <vt:lpstr>User Interface: </vt:lpstr>
      <vt:lpstr>Nonfunctional Requirements:</vt:lpstr>
      <vt:lpstr>Nonfunctional Requirements:</vt:lpstr>
      <vt:lpstr>Nonfunctional Requirements:</vt:lpstr>
      <vt:lpstr>Nonfunctional Requirements:</vt:lpstr>
      <vt:lpstr>Nonfunctional Requirements:</vt:lpstr>
      <vt:lpstr>Nonfunctional Requirements:</vt:lpstr>
      <vt:lpstr>Cocomo model:</vt:lpstr>
      <vt:lpstr>The Conclusion</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Rating Web Webstie</dc:title>
  <dc:creator>KHAWLAH AL-SHUBATI</dc:creator>
  <cp:lastModifiedBy>KHAWLAH AL-SHUBATI</cp:lastModifiedBy>
  <cp:revision>34</cp:revision>
  <dcterms:created xsi:type="dcterms:W3CDTF">2021-05-16T17:32:47Z</dcterms:created>
  <dcterms:modified xsi:type="dcterms:W3CDTF">2021-05-31T22:26:46Z</dcterms:modified>
</cp:coreProperties>
</file>